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9" r:id="rId5"/>
    <p:sldMasterId id="2147483709" r:id="rId6"/>
    <p:sldMasterId id="214748374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Lst>
  <p:sldSz cy="5143500" cx="9144000"/>
  <p:notesSz cx="6797675" cy="9928225"/>
  <p:embeddedFontLst>
    <p:embeddedFont>
      <p:font typeface="Caveat"/>
      <p:regular r:id="rId88"/>
      <p:bold r:id="rId89"/>
    </p:embeddedFont>
    <p:embeddedFont>
      <p:font typeface="Inter"/>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50">
          <p15:clr>
            <a:srgbClr val="A4A3A4"/>
          </p15:clr>
        </p15:guide>
        <p15:guide id="2" pos="612">
          <p15:clr>
            <a:srgbClr val="A4A3A4"/>
          </p15:clr>
        </p15:guide>
        <p15:guide id="3" orient="horz" pos="1983">
          <p15:clr>
            <a:srgbClr val="A4A3A4"/>
          </p15:clr>
        </p15:guide>
      </p15:sldGuideLst>
    </p:ext>
    <p:ext uri="{2D200454-40CA-4A62-9FC3-DE9A4176ACB9}">
      <p15:notesGuideLst>
        <p15:guide id="1" orient="horz" pos="3127">
          <p15:clr>
            <a:srgbClr val="A4A3A4"/>
          </p15:clr>
        </p15:guide>
        <p15:guide id="2" pos="2141">
          <p15:clr>
            <a:srgbClr val="A4A3A4"/>
          </p15:clr>
        </p15:guide>
      </p15:notesGuideLst>
    </p:ext>
    <p:ext uri="GoogleSlidesCustomDataVersion2">
      <go:slidesCustomData xmlns:go="http://customooxmlschemas.google.com/" r:id="rId94" roundtripDataSignature="AMtx7mgPts61ROKhl0xqEqx5zblys8wO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50" orient="horz"/>
        <p:guide pos="612"/>
        <p:guide pos="1983" orient="horz"/>
      </p:guideLst>
    </p:cSldViewPr>
  </p:slideViewPr>
  <p:notesViewPr>
    <p:cSldViewPr snapToGrid="0">
      <p:cViewPr varScale="1">
        <p:scale>
          <a:sx n="100" d="100"/>
          <a:sy n="100" d="100"/>
        </p:scale>
        <p:origin x="0" y="0"/>
      </p:cViewPr>
      <p:guideLst>
        <p:guide pos="3127" orient="horz"/>
        <p:guide pos="214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slide" Target="slides/slide76.xml"/><Relationship Id="rId83" Type="http://schemas.openxmlformats.org/officeDocument/2006/relationships/slide" Target="slides/slide75.xml"/><Relationship Id="rId42" Type="http://schemas.openxmlformats.org/officeDocument/2006/relationships/slide" Target="slides/slide34.xml"/><Relationship Id="rId86" Type="http://schemas.openxmlformats.org/officeDocument/2006/relationships/slide" Target="slides/slide78.xml"/><Relationship Id="rId41" Type="http://schemas.openxmlformats.org/officeDocument/2006/relationships/slide" Target="slides/slide33.xml"/><Relationship Id="rId85" Type="http://schemas.openxmlformats.org/officeDocument/2006/relationships/slide" Target="slides/slide77.xml"/><Relationship Id="rId44" Type="http://schemas.openxmlformats.org/officeDocument/2006/relationships/slide" Target="slides/slide36.xml"/><Relationship Id="rId88" Type="http://schemas.openxmlformats.org/officeDocument/2006/relationships/font" Target="fonts/Caveat-regular.fntdata"/><Relationship Id="rId43" Type="http://schemas.openxmlformats.org/officeDocument/2006/relationships/slide" Target="slides/slide35.xml"/><Relationship Id="rId87" Type="http://schemas.openxmlformats.org/officeDocument/2006/relationships/slide" Target="slides/slide79.xml"/><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Caveat-bold.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94" Type="http://customschemas.google.com/relationships/presentationmetadata" Target="metadata"/><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Inter-bold.fntdata"/><Relationship Id="rId90" Type="http://schemas.openxmlformats.org/officeDocument/2006/relationships/font" Target="fonts/Inter-regular.fntdata"/><Relationship Id="rId93" Type="http://schemas.openxmlformats.org/officeDocument/2006/relationships/font" Target="fonts/Inter-boldItalic.fntdata"/><Relationship Id="rId92" Type="http://schemas.openxmlformats.org/officeDocument/2006/relationships/font" Target="fonts/Inter-italic.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79450" y="4778375"/>
            <a:ext cx="5438775" cy="3908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16b6e3f9b0_0_110:notes"/>
          <p:cNvSpPr/>
          <p:nvPr>
            <p:ph idx="2" type="sldImg"/>
          </p:nvPr>
        </p:nvSpPr>
        <p:spPr>
          <a:xfrm>
            <a:off x="377946" y="744617"/>
            <a:ext cx="6042300" cy="3723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216b6e3f9b0_0_110: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8d4170b394_0_9:notes"/>
          <p:cNvSpPr txBox="1"/>
          <p:nvPr>
            <p:ph idx="1" type="body"/>
          </p:nvPr>
        </p:nvSpPr>
        <p:spPr>
          <a:xfrm>
            <a:off x="505105" y="9223444"/>
            <a:ext cx="4043100" cy="75441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Politische Vorhaben sind in der Umsetzung digitale Angebote</a:t>
            </a:r>
            <a:endParaRPr>
              <a:solidFill>
                <a:schemeClr val="dk1"/>
              </a:solidFill>
              <a:latin typeface="Inter"/>
              <a:ea typeface="Inter"/>
              <a:cs typeface="Inter"/>
              <a:sym typeface="Inter"/>
            </a:endParaRPr>
          </a:p>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Grundlagen für digitale Umsetzung in Rechtsetzung gelegt</a:t>
            </a:r>
            <a:endParaRPr>
              <a:solidFill>
                <a:schemeClr val="dk1"/>
              </a:solidFill>
              <a:latin typeface="Inter"/>
              <a:ea typeface="Inter"/>
              <a:cs typeface="Inter"/>
              <a:sym typeface="Inter"/>
            </a:endParaRPr>
          </a:p>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Angebote, die Bürger:innen erleben, maßgeblich beeinflusst von zugrunde liegender Gesetzgebung</a:t>
            </a:r>
            <a:endParaRPr>
              <a:solidFill>
                <a:schemeClr val="dk1"/>
              </a:solidFill>
              <a:latin typeface="Inter"/>
              <a:ea typeface="Inter"/>
              <a:cs typeface="Inter"/>
              <a:sym typeface="Inter"/>
            </a:endParaRPr>
          </a:p>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 stellt Weichen, damit Erlebnis für Bürger:innen möglichst angenehm wird </a:t>
            </a:r>
            <a:endParaRPr>
              <a:solidFill>
                <a:schemeClr val="dk1"/>
              </a:solidFill>
              <a:latin typeface="Inter"/>
              <a:ea typeface="Inter"/>
              <a:cs typeface="Inter"/>
              <a:sym typeface="Inter"/>
            </a:endParaRPr>
          </a:p>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Gesetzgebung und Service für Bürger:innen näher zusammen bringen</a:t>
            </a:r>
            <a:endParaRPr>
              <a:solidFill>
                <a:schemeClr val="dk1"/>
              </a:solidFill>
              <a:latin typeface="Inter"/>
              <a:ea typeface="Inter"/>
              <a:cs typeface="Inter"/>
              <a:sym typeface="Inter"/>
            </a:endParaRPr>
          </a:p>
        </p:txBody>
      </p:sp>
      <p:sp>
        <p:nvSpPr>
          <p:cNvPr id="839" name="Google Shape;839;g28d4170b394_0_9:notes"/>
          <p:cNvSpPr/>
          <p:nvPr>
            <p:ph idx="2" type="sldImg"/>
          </p:nvPr>
        </p:nvSpPr>
        <p:spPr>
          <a:xfrm>
            <a:off x="67269" y="1437142"/>
            <a:ext cx="4918800" cy="718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55e97366d2_0_14:notes"/>
          <p:cNvSpPr txBox="1"/>
          <p:nvPr>
            <p:ph idx="1" type="body"/>
          </p:nvPr>
        </p:nvSpPr>
        <p:spPr>
          <a:xfrm>
            <a:off x="505105" y="9223444"/>
            <a:ext cx="4043100" cy="75441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Gesetzgebung und Angebote für Bürger:innen näher zusammen bringen</a:t>
            </a:r>
            <a:endParaRPr>
              <a:solidFill>
                <a:schemeClr val="dk1"/>
              </a:solidFill>
              <a:latin typeface="Inter"/>
              <a:ea typeface="Inter"/>
              <a:cs typeface="Inter"/>
              <a:sym typeface="Inter"/>
            </a:endParaRPr>
          </a:p>
        </p:txBody>
      </p:sp>
      <p:sp>
        <p:nvSpPr>
          <p:cNvPr id="855" name="Google Shape;855;g255e97366d2_0_14:notes"/>
          <p:cNvSpPr/>
          <p:nvPr>
            <p:ph idx="2" type="sldImg"/>
          </p:nvPr>
        </p:nvSpPr>
        <p:spPr>
          <a:xfrm>
            <a:off x="67269" y="1437142"/>
            <a:ext cx="4918800" cy="718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e4cde02f0c_0_165:notes"/>
          <p:cNvSpPr/>
          <p:nvPr>
            <p:ph idx="2" type="sldImg"/>
          </p:nvPr>
        </p:nvSpPr>
        <p:spPr>
          <a:xfrm>
            <a:off x="377946" y="744617"/>
            <a:ext cx="6042300" cy="3723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1e4cde02f0c_0_165: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Beispiel Einmalzahlung 200</a:t>
            </a:r>
            <a:endParaRPr>
              <a:solidFill>
                <a:schemeClr val="dk1"/>
              </a:solidFill>
              <a:latin typeface="Inter"/>
              <a:ea typeface="Inter"/>
              <a:cs typeface="Inter"/>
              <a:sym typeface="Inter"/>
            </a:endParaRPr>
          </a:p>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Auf der einen Seite steht das EPPSG, das Bürger:innen nicht gelesen haben</a:t>
            </a:r>
            <a:endParaRPr>
              <a:solidFill>
                <a:schemeClr val="dk1"/>
              </a:solidFill>
              <a:latin typeface="Inter"/>
              <a:ea typeface="Inter"/>
              <a:cs typeface="Inter"/>
              <a:sym typeface="Inter"/>
            </a:endParaRPr>
          </a:p>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Auf der anderen Seite steht, was die Bürger:innen wahrnehmen: Ich muss einen komplizierten Antrag stellen, um die 200€ zu bekommen</a:t>
            </a:r>
            <a:endParaRPr>
              <a:solidFill>
                <a:schemeClr val="dk1"/>
              </a:solidFill>
              <a:latin typeface="Inter"/>
              <a:ea typeface="Inter"/>
              <a:cs typeface="Inter"/>
              <a:sym typeface="Inter"/>
            </a:endParaRPr>
          </a:p>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Wie wird aus dem Gesetz ein gutes Angebot? -&gt; Umsetzung einfach möglich machen</a:t>
            </a:r>
            <a:endParaRPr>
              <a:solidFill>
                <a:schemeClr val="dk1"/>
              </a:solidFill>
              <a:latin typeface="Inter"/>
              <a:ea typeface="Inter"/>
              <a:cs typeface="Inter"/>
              <a:sym typeface="Inte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e4cde02f0c_0_173:notes"/>
          <p:cNvSpPr/>
          <p:nvPr>
            <p:ph idx="2" type="sldImg"/>
          </p:nvPr>
        </p:nvSpPr>
        <p:spPr>
          <a:xfrm>
            <a:off x="377946" y="744617"/>
            <a:ext cx="6042300" cy="3723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1e4cde02f0c_0_173: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DigitalService hat Angebot für Grundsteuer entwickelt</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eine Seite: Nutzer:in muss Grundsteuererklärung abgeben</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andere Seite: Gesetz zur Reform des </a:t>
            </a:r>
            <a:r>
              <a:rPr lang="de-DE">
                <a:solidFill>
                  <a:schemeClr val="dk1"/>
                </a:solidFill>
                <a:latin typeface="Inter"/>
                <a:ea typeface="Inter"/>
                <a:cs typeface="Inter"/>
                <a:sym typeface="Inter"/>
              </a:rPr>
              <a:t>Grundsteuer- und Bewertungsrechts</a:t>
            </a:r>
            <a:endParaRPr>
              <a:solidFill>
                <a:schemeClr val="dk1"/>
              </a:solidFill>
              <a:latin typeface="Inter"/>
              <a:ea typeface="Inter"/>
              <a:cs typeface="Inter"/>
              <a:sym typeface="Inter"/>
            </a:endParaRPr>
          </a:p>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Nutzer:in wird Gesetz nicht lesen, wichtig ist nur, Pflicht erfüllen zu können</a:t>
            </a:r>
            <a:endParaRPr>
              <a:solidFill>
                <a:schemeClr val="dk1"/>
              </a:solidFill>
              <a:latin typeface="Inter"/>
              <a:ea typeface="Inter"/>
              <a:cs typeface="Inter"/>
              <a:sym typeface="Inter"/>
            </a:endParaRPr>
          </a:p>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Bürger:innen müssen Daten zur Verfügung stellen, die an anderer Stelle schon vorhanden sind</a:t>
            </a:r>
            <a:endParaRPr>
              <a:solidFill>
                <a:schemeClr val="dk1"/>
              </a:solidFill>
              <a:latin typeface="Inter"/>
              <a:ea typeface="Inter"/>
              <a:cs typeface="Inter"/>
              <a:sym typeface="Inte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55e97366d2_0_33:notes"/>
          <p:cNvSpPr/>
          <p:nvPr>
            <p:ph idx="2" type="sldImg"/>
          </p:nvPr>
        </p:nvSpPr>
        <p:spPr>
          <a:xfrm>
            <a:off x="67269" y="1437142"/>
            <a:ext cx="4918800" cy="718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255e97366d2_0_33:notes"/>
          <p:cNvSpPr txBox="1"/>
          <p:nvPr>
            <p:ph idx="1" type="body"/>
          </p:nvPr>
        </p:nvSpPr>
        <p:spPr>
          <a:xfrm>
            <a:off x="505105" y="9223444"/>
            <a:ext cx="4043100" cy="75441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die Definition zerlegen wir jetzt :) </a:t>
            </a:r>
            <a:endParaRPr b="1" sz="1200"/>
          </a:p>
        </p:txBody>
      </p:sp>
      <p:sp>
        <p:nvSpPr>
          <p:cNvPr id="890" name="Google Shape;890;g255e97366d2_0_33:notes"/>
          <p:cNvSpPr txBox="1"/>
          <p:nvPr>
            <p:ph idx="12" type="sldNum"/>
          </p:nvPr>
        </p:nvSpPr>
        <p:spPr>
          <a:xfrm>
            <a:off x="0" y="0"/>
            <a:ext cx="2230200" cy="57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55e97366d2_0_38:notes"/>
          <p:cNvSpPr/>
          <p:nvPr>
            <p:ph idx="2" type="sldImg"/>
          </p:nvPr>
        </p:nvSpPr>
        <p:spPr>
          <a:xfrm>
            <a:off x="67269" y="1437142"/>
            <a:ext cx="4918800" cy="718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255e97366d2_0_38:notes"/>
          <p:cNvSpPr txBox="1"/>
          <p:nvPr>
            <p:ph idx="1" type="body"/>
          </p:nvPr>
        </p:nvSpPr>
        <p:spPr>
          <a:xfrm>
            <a:off x="505105" y="9223444"/>
            <a:ext cx="4043100" cy="7544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SzPts val="2400"/>
              <a:buFont typeface="Inter"/>
              <a:buChar char="-"/>
            </a:pPr>
            <a:r>
              <a:rPr lang="de-DE">
                <a:latin typeface="Inter"/>
                <a:ea typeface="Inter"/>
                <a:cs typeface="Inter"/>
                <a:sym typeface="Inter"/>
              </a:rPr>
              <a:t>Auf die Bedürfnisse der Bürger:innen fokussiert</a:t>
            </a:r>
            <a:endParaRPr>
              <a:latin typeface="Inter"/>
              <a:ea typeface="Inter"/>
              <a:cs typeface="Inter"/>
              <a:sym typeface="Inter"/>
            </a:endParaRPr>
          </a:p>
          <a:p>
            <a:pPr indent="-381000" lvl="0" marL="457200" marR="0" rtl="0" algn="l">
              <a:lnSpc>
                <a:spcPct val="100000"/>
              </a:lnSpc>
              <a:spcBef>
                <a:spcPts val="0"/>
              </a:spcBef>
              <a:spcAft>
                <a:spcPts val="0"/>
              </a:spcAft>
              <a:buSzPts val="2400"/>
              <a:buFont typeface="Inter"/>
              <a:buChar char="-"/>
            </a:pPr>
            <a:r>
              <a:rPr lang="de-DE">
                <a:latin typeface="Inter"/>
                <a:ea typeface="Inter"/>
                <a:cs typeface="Inter"/>
                <a:sym typeface="Inter"/>
              </a:rPr>
              <a:t>wirkungsorientiert = Bsp Energiepreispauschale hatte das Ziel Studierende einfach finanziell zu unterstützen</a:t>
            </a:r>
            <a:endParaRPr>
              <a:latin typeface="Inter"/>
              <a:ea typeface="Inter"/>
              <a:cs typeface="Inter"/>
              <a:sym typeface="Inter"/>
            </a:endParaRPr>
          </a:p>
        </p:txBody>
      </p:sp>
      <p:sp>
        <p:nvSpPr>
          <p:cNvPr id="896" name="Google Shape;896;g255e97366d2_0_38:notes"/>
          <p:cNvSpPr txBox="1"/>
          <p:nvPr>
            <p:ph idx="12" type="sldNum"/>
          </p:nvPr>
        </p:nvSpPr>
        <p:spPr>
          <a:xfrm>
            <a:off x="0" y="0"/>
            <a:ext cx="2230200" cy="57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55e97366d2_0_43:notes"/>
          <p:cNvSpPr/>
          <p:nvPr>
            <p:ph idx="2" type="sldImg"/>
          </p:nvPr>
        </p:nvSpPr>
        <p:spPr>
          <a:xfrm>
            <a:off x="67269" y="1437142"/>
            <a:ext cx="4918800" cy="718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255e97366d2_0_43:notes"/>
          <p:cNvSpPr txBox="1"/>
          <p:nvPr>
            <p:ph idx="1" type="body"/>
          </p:nvPr>
        </p:nvSpPr>
        <p:spPr>
          <a:xfrm>
            <a:off x="505105" y="9223444"/>
            <a:ext cx="4043100" cy="7544100"/>
          </a:xfrm>
          <a:prstGeom prst="rect">
            <a:avLst/>
          </a:prstGeom>
          <a:noFill/>
          <a:ln>
            <a:noFill/>
          </a:ln>
        </p:spPr>
        <p:txBody>
          <a:bodyPr anchorCtr="0" anchor="t" bIns="45700" lIns="91425" spcFirstLastPara="1" rIns="91425" wrap="square" tIns="45700">
            <a:noAutofit/>
          </a:bodyPr>
          <a:lstStyle/>
          <a:p>
            <a:pPr indent="-197565" lvl="0" marL="349965" marR="0" rtl="0" algn="l">
              <a:lnSpc>
                <a:spcPct val="100000"/>
              </a:lnSpc>
              <a:spcBef>
                <a:spcPts val="0"/>
              </a:spcBef>
              <a:spcAft>
                <a:spcPts val="0"/>
              </a:spcAft>
              <a:buClr>
                <a:srgbClr val="000000"/>
              </a:buClr>
              <a:buSzPts val="2400"/>
              <a:buFont typeface="Arial"/>
              <a:buNone/>
            </a:pPr>
            <a:r>
              <a:t/>
            </a:r>
            <a:endParaRPr sz="1400"/>
          </a:p>
        </p:txBody>
      </p:sp>
      <p:sp>
        <p:nvSpPr>
          <p:cNvPr id="902" name="Google Shape;902;g255e97366d2_0_43:notes"/>
          <p:cNvSpPr txBox="1"/>
          <p:nvPr>
            <p:ph idx="12" type="sldNum"/>
          </p:nvPr>
        </p:nvSpPr>
        <p:spPr>
          <a:xfrm>
            <a:off x="0" y="0"/>
            <a:ext cx="2230200" cy="57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55e97366d2_0_48:notes"/>
          <p:cNvSpPr/>
          <p:nvPr>
            <p:ph idx="2" type="sldImg"/>
          </p:nvPr>
        </p:nvSpPr>
        <p:spPr>
          <a:xfrm>
            <a:off x="67269" y="1437142"/>
            <a:ext cx="4918800" cy="718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g255e97366d2_0_48:notes"/>
          <p:cNvSpPr txBox="1"/>
          <p:nvPr>
            <p:ph idx="1" type="body"/>
          </p:nvPr>
        </p:nvSpPr>
        <p:spPr>
          <a:xfrm>
            <a:off x="505105" y="9223444"/>
            <a:ext cx="4043100" cy="754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de-DE">
                <a:latin typeface="Inter"/>
                <a:ea typeface="Inter"/>
                <a:cs typeface="Inter"/>
                <a:sym typeface="Inter"/>
              </a:rPr>
              <a:t>Beteiligte sind in diesem Zusammenhang Bürgerinnen und Bürger, Einwohnende, die Verwaltung, Unternehmen und weitere Organisationen wie z.B.</a:t>
            </a:r>
            <a:endParaRPr>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de-DE">
                <a:latin typeface="Inter"/>
                <a:ea typeface="Inter"/>
                <a:cs typeface="Inter"/>
                <a:sym typeface="Inter"/>
              </a:rPr>
              <a:t>Vereine</a:t>
            </a:r>
            <a:endParaRPr>
              <a:latin typeface="Inter"/>
              <a:ea typeface="Inter"/>
              <a:cs typeface="Inter"/>
              <a:sym typeface="Inter"/>
            </a:endParaRPr>
          </a:p>
        </p:txBody>
      </p:sp>
      <p:sp>
        <p:nvSpPr>
          <p:cNvPr id="908" name="Google Shape;908;g255e97366d2_0_48:notes"/>
          <p:cNvSpPr txBox="1"/>
          <p:nvPr>
            <p:ph idx="12" type="sldNum"/>
          </p:nvPr>
        </p:nvSpPr>
        <p:spPr>
          <a:xfrm>
            <a:off x="0" y="0"/>
            <a:ext cx="2230200" cy="57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16b6e3f9b0_0_263:notes"/>
          <p:cNvSpPr/>
          <p:nvPr>
            <p:ph idx="2" type="sldImg"/>
          </p:nvPr>
        </p:nvSpPr>
        <p:spPr>
          <a:xfrm>
            <a:off x="420688" y="1239838"/>
            <a:ext cx="5956200" cy="3351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g216b6e3f9b0_0_263:notes"/>
          <p:cNvSpPr txBox="1"/>
          <p:nvPr>
            <p:ph idx="1" type="body"/>
          </p:nvPr>
        </p:nvSpPr>
        <p:spPr>
          <a:xfrm>
            <a:off x="679768" y="4777959"/>
            <a:ext cx="5438100" cy="390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1400"/>
          </a:p>
        </p:txBody>
      </p:sp>
      <p:sp>
        <p:nvSpPr>
          <p:cNvPr id="915" name="Google Shape;915;g216b6e3f9b0_0_263:notes"/>
          <p:cNvSpPr txBox="1"/>
          <p:nvPr>
            <p:ph idx="12" type="sldNum"/>
          </p:nvPr>
        </p:nvSpPr>
        <p:spPr>
          <a:xfrm>
            <a:off x="3850443" y="9430090"/>
            <a:ext cx="2945700" cy="49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de-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958eea5a87_0_472:notes"/>
          <p:cNvSpPr txBox="1"/>
          <p:nvPr>
            <p:ph idx="1" type="body"/>
          </p:nvPr>
        </p:nvSpPr>
        <p:spPr>
          <a:xfrm>
            <a:off x="679768" y="4715907"/>
            <a:ext cx="5438140" cy="446770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de-DE">
                <a:latin typeface="Inter"/>
                <a:ea typeface="Inter"/>
                <a:cs typeface="Inter"/>
                <a:sym typeface="Inter"/>
              </a:rPr>
              <a:t>Das Thema ist nicht neu - aber es hat in dieser Legislaturperiode neuen Stellenwert bekommen. Aber warum ist es wichtiger geworden?</a:t>
            </a:r>
            <a:endParaRPr>
              <a:latin typeface="Inter"/>
              <a:ea typeface="Inter"/>
              <a:cs typeface="Inter"/>
              <a:sym typeface="Inter"/>
            </a:endParaRPr>
          </a:p>
          <a:p>
            <a:pPr indent="0" lvl="0" marL="0" rtl="0" algn="l">
              <a:lnSpc>
                <a:spcPct val="100000"/>
              </a:lnSpc>
              <a:spcBef>
                <a:spcPts val="0"/>
              </a:spcBef>
              <a:spcAft>
                <a:spcPts val="0"/>
              </a:spcAft>
              <a:buSzPts val="1100"/>
              <a:buNone/>
            </a:pPr>
            <a:r>
              <a:rPr lang="de-DE">
                <a:latin typeface="Inter"/>
                <a:ea typeface="Inter"/>
                <a:cs typeface="Inter"/>
                <a:sym typeface="Inter"/>
              </a:rPr>
              <a:t>		1. Ziel des Koalitionsvertrags</a:t>
            </a:r>
            <a:endParaRPr>
              <a:latin typeface="Inter"/>
              <a:ea typeface="Inter"/>
              <a:cs typeface="Inter"/>
              <a:sym typeface="Inter"/>
            </a:endParaRPr>
          </a:p>
          <a:p>
            <a:pPr indent="457200" lvl="0" marL="0" rtl="0" algn="l">
              <a:lnSpc>
                <a:spcPct val="100000"/>
              </a:lnSpc>
              <a:spcBef>
                <a:spcPts val="0"/>
              </a:spcBef>
              <a:spcAft>
                <a:spcPts val="0"/>
              </a:spcAft>
              <a:buSzPts val="1100"/>
              <a:buNone/>
            </a:pPr>
            <a:r>
              <a:rPr lang="de-DE">
                <a:latin typeface="Inter"/>
                <a:ea typeface="Inter"/>
                <a:cs typeface="Inter"/>
                <a:sym typeface="Inter"/>
              </a:rPr>
              <a:t>	2. Ziel der Digitalstrategie der diesjährigen Bundesregierung</a:t>
            </a:r>
            <a:endParaRPr>
              <a:latin typeface="Inter"/>
              <a:ea typeface="Inter"/>
              <a:cs typeface="Inter"/>
              <a:sym typeface="Inter"/>
            </a:endParaRPr>
          </a:p>
          <a:p>
            <a:pPr indent="457200" lvl="0" marL="0" rtl="0" algn="l">
              <a:lnSpc>
                <a:spcPct val="100000"/>
              </a:lnSpc>
              <a:spcBef>
                <a:spcPts val="0"/>
              </a:spcBef>
              <a:spcAft>
                <a:spcPts val="0"/>
              </a:spcAft>
              <a:buSzPts val="1100"/>
              <a:buNone/>
            </a:pPr>
            <a:r>
              <a:rPr lang="de-DE">
                <a:latin typeface="Inter"/>
                <a:ea typeface="Inter"/>
                <a:cs typeface="Inter"/>
                <a:sym typeface="Inter"/>
              </a:rPr>
              <a:t>	3. Bereits in die Novelle des NKR Gesetzes eingeflossen</a:t>
            </a:r>
            <a:endParaRPr>
              <a:latin typeface="Inter"/>
              <a:ea typeface="Inter"/>
              <a:cs typeface="Inter"/>
              <a:sym typeface="Inter"/>
            </a:endParaRPr>
          </a:p>
        </p:txBody>
      </p:sp>
      <p:sp>
        <p:nvSpPr>
          <p:cNvPr id="921" name="Google Shape;921;g1958eea5a87_0_47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3a22f8df52_0_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23a22f8df52_0_0: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Herzlich Willkommen</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Freuen uns, dass alle da sind</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DU “anbieten” </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Vorstellen der Moderator:innen</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Namensschilder nehmen und ausfüllen</a:t>
            </a:r>
            <a:endParaRPr>
              <a:latin typeface="Inter"/>
              <a:ea typeface="Inter"/>
              <a:cs typeface="Inter"/>
              <a:sym typeface="Inte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16:notes"/>
          <p:cNvSpPr txBox="1"/>
          <p:nvPr>
            <p:ph idx="1" type="body"/>
          </p:nvPr>
        </p:nvSpPr>
        <p:spPr>
          <a:xfrm>
            <a:off x="679768" y="4715907"/>
            <a:ext cx="5438140" cy="4467702"/>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Der Digitalcheck und seine Hilfsangebote werden iterativ entwickelt</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Fokus liegt aktuell auf den Inhalten wie Prinzipien und Unterstützung zur digitalen Umsetzung zB Visualisierungen gemeinsam machen, Beratung zur technischen Umsetzung von Regelungsvorhaben</a:t>
            </a:r>
            <a:endParaRPr>
              <a:latin typeface="Inter"/>
              <a:ea typeface="Inter"/>
              <a:cs typeface="Inter"/>
              <a:sym typeface="Inter"/>
            </a:endParaRPr>
          </a:p>
          <a:p>
            <a:pPr indent="0" lvl="0" marL="0" rtl="0" algn="l">
              <a:lnSpc>
                <a:spcPct val="100000"/>
              </a:lnSpc>
              <a:spcBef>
                <a:spcPts val="0"/>
              </a:spcBef>
              <a:spcAft>
                <a:spcPts val="0"/>
              </a:spcAft>
              <a:buSzPts val="2400"/>
              <a:buNone/>
            </a:pPr>
            <a:r>
              <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DigitalSerivce braucht euer Feedback aus der Praxis</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Digitalcheck-Angebote werden kontinuierlich evaluiert und aufgebaut</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Anpassung immer unter dem Vorsatz: nur was hilft, bleibt!</a:t>
            </a:r>
            <a:endParaRPr>
              <a:latin typeface="Inter"/>
              <a:ea typeface="Inter"/>
              <a:cs typeface="Inter"/>
              <a:sym typeface="Inte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195f4ea3fc_0_0:notes"/>
          <p:cNvSpPr/>
          <p:nvPr>
            <p:ph idx="2" type="sldImg"/>
          </p:nvPr>
        </p:nvSpPr>
        <p:spPr>
          <a:xfrm>
            <a:off x="377946" y="744617"/>
            <a:ext cx="6042300" cy="3723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g2195f4ea3fc_0_0:notes"/>
          <p:cNvSpPr txBox="1"/>
          <p:nvPr>
            <p:ph idx="1" type="body"/>
          </p:nvPr>
        </p:nvSpPr>
        <p:spPr>
          <a:xfrm>
            <a:off x="679768" y="4715907"/>
            <a:ext cx="5438100" cy="44676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Wir sind eingestiegen mit der Frage: Wie wird überhaupt ein Gesetz geschrieben?</a:t>
            </a:r>
            <a:endParaRPr>
              <a:solidFill>
                <a:schemeClr val="dk1"/>
              </a:solidFill>
              <a:latin typeface="Inter"/>
              <a:ea typeface="Inter"/>
              <a:cs typeface="Inter"/>
              <a:sym typeface="Inter"/>
            </a:endParaRPr>
          </a:p>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Der Digitalcheck ist kein Moment, in dem etwas einfach abgehakt wird</a:t>
            </a:r>
            <a:endParaRPr>
              <a:solidFill>
                <a:schemeClr val="dk1"/>
              </a:solidFill>
              <a:latin typeface="Inter"/>
              <a:ea typeface="Inter"/>
              <a:cs typeface="Inter"/>
              <a:sym typeface="Inter"/>
            </a:endParaRPr>
          </a:p>
          <a:p>
            <a:pPr indent="-381000" lvl="0" marL="457200" rtl="0" algn="l">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Während der Erarbeitung der Regelung zu bestimmten Zeitpunkten auf Digitaltauglichkeit achtet → in der frühen Phase</a:t>
            </a:r>
            <a:endParaRPr>
              <a:solidFill>
                <a:schemeClr val="dk1"/>
              </a:solidFill>
              <a:latin typeface="Inter"/>
              <a:ea typeface="Inter"/>
              <a:cs typeface="Inter"/>
              <a:sym typeface="Inte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f106efcfbc_0_2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f106efcfbc_0_20: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f106efcfbc_0_33: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g2f106efcfbc_0_33: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f106efcfbc_0_11: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g2f106efcfbc_0_11: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55e97366d2_0_31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255e97366d2_0_312: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457200" lvl="0" marL="0" rtl="0" algn="l">
              <a:lnSpc>
                <a:spcPct val="100000"/>
              </a:lnSpc>
              <a:spcBef>
                <a:spcPts val="0"/>
              </a:spcBef>
              <a:spcAft>
                <a:spcPts val="0"/>
              </a:spcAft>
              <a:buSzPts val="2400"/>
              <a:buNone/>
            </a:pPr>
            <a:r>
              <a:t/>
            </a:r>
            <a:endParaRPr sz="1300">
              <a:latin typeface="Inter"/>
              <a:ea typeface="Inter"/>
              <a:cs typeface="Inter"/>
              <a:sym typeface="Inte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55e97366d2_0_31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g255e97366d2_0_318: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de-DE"/>
              <a:t>Regelungsvorhaben auszuschließen, die keinen Digitalbezug haben</a:t>
            </a:r>
            <a:endParaRPr/>
          </a:p>
          <a:p>
            <a:pPr indent="-381000" lvl="0" marL="457200" rtl="0" algn="l">
              <a:lnSpc>
                <a:spcPct val="100000"/>
              </a:lnSpc>
              <a:spcBef>
                <a:spcPts val="0"/>
              </a:spcBef>
              <a:spcAft>
                <a:spcPts val="0"/>
              </a:spcAft>
              <a:buSzPts val="2400"/>
              <a:buChar char="-"/>
            </a:pPr>
            <a:r>
              <a:rPr lang="de-DE"/>
              <a:t>Anhand verschiedener Fragen ankreuzen ob Digitalbezug (oben) oder nicht (unten)</a:t>
            </a:r>
            <a:endParaRPr/>
          </a:p>
          <a:p>
            <a:pPr indent="-381000" lvl="0" marL="457200" rtl="0" algn="l">
              <a:lnSpc>
                <a:spcPct val="100000"/>
              </a:lnSpc>
              <a:spcBef>
                <a:spcPts val="0"/>
              </a:spcBef>
              <a:spcAft>
                <a:spcPts val="0"/>
              </a:spcAft>
              <a:buSzPts val="2400"/>
              <a:buChar char="-"/>
            </a:pPr>
            <a:r>
              <a:rPr lang="de-DE"/>
              <a:t>Vorprüfung durchführen, sobald die Arbeit an der Regelung beginnt (e.g. mit der Recherche)</a:t>
            </a:r>
            <a:endParaRPr/>
          </a:p>
          <a:p>
            <a:pPr indent="0" lvl="0" marL="457200" rtl="0" algn="l">
              <a:lnSpc>
                <a:spcPct val="100000"/>
              </a:lnSpc>
              <a:spcBef>
                <a:spcPts val="0"/>
              </a:spcBef>
              <a:spcAft>
                <a:spcPts val="0"/>
              </a:spcAft>
              <a:buSzPts val="2400"/>
              <a:buNone/>
            </a:pPr>
            <a:r>
              <a:t/>
            </a:r>
            <a:endParaRPr/>
          </a:p>
          <a:p>
            <a:pPr indent="-381000" lvl="0" marL="457200" rtl="0" algn="l">
              <a:lnSpc>
                <a:spcPct val="100000"/>
              </a:lnSpc>
              <a:spcBef>
                <a:spcPts val="0"/>
              </a:spcBef>
              <a:spcAft>
                <a:spcPts val="0"/>
              </a:spcAft>
              <a:buSzPts val="2400"/>
              <a:buChar char="-"/>
            </a:pPr>
            <a:r>
              <a:rPr lang="de-DE"/>
              <a:t>Vorprüfung für </a:t>
            </a:r>
            <a:r>
              <a:rPr b="1" lang="de-DE"/>
              <a:t>alle Regelungen</a:t>
            </a:r>
            <a:endParaRPr/>
          </a:p>
          <a:p>
            <a:pPr indent="-381000" lvl="0" marL="457200" rtl="0" algn="l">
              <a:lnSpc>
                <a:spcPct val="100000"/>
              </a:lnSpc>
              <a:spcBef>
                <a:spcPts val="0"/>
              </a:spcBef>
              <a:spcAft>
                <a:spcPts val="0"/>
              </a:spcAft>
              <a:buSzPts val="2400"/>
              <a:buChar char="-"/>
            </a:pPr>
            <a:r>
              <a:rPr lang="de-DE"/>
              <a:t>Lernen, ob es wirklich Regelungen gibt, die gar keinen Digitalbezug aufweisen und wieviele</a:t>
            </a:r>
            <a:endParaRPr/>
          </a:p>
          <a:p>
            <a:pPr indent="0" lvl="0" marL="0" rtl="0" algn="l">
              <a:lnSpc>
                <a:spcPct val="100000"/>
              </a:lnSpc>
              <a:spcBef>
                <a:spcPts val="0"/>
              </a:spcBef>
              <a:spcAft>
                <a:spcPts val="0"/>
              </a:spcAft>
              <a:buSzPts val="2400"/>
              <a:buNone/>
            </a:pPr>
            <a:r>
              <a:t/>
            </a:r>
            <a:endParaRPr/>
          </a:p>
          <a:p>
            <a:pPr indent="-381000" lvl="0" marL="457200" rtl="0" algn="l">
              <a:lnSpc>
                <a:spcPct val="100000"/>
              </a:lnSpc>
              <a:spcBef>
                <a:spcPts val="0"/>
              </a:spcBef>
              <a:spcAft>
                <a:spcPts val="0"/>
              </a:spcAft>
              <a:buSzPts val="2400"/>
              <a:buChar char="-"/>
            </a:pPr>
            <a:r>
              <a:rPr lang="de-DE"/>
              <a:t>nachher kurzes </a:t>
            </a:r>
            <a:r>
              <a:rPr b="1" lang="de-DE"/>
              <a:t>Beispiel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55e97366d2_0_324: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g255e97366d2_0_324: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a:latin typeface="Inter"/>
              <a:ea typeface="Inter"/>
              <a:cs typeface="Inter"/>
              <a:sym typeface="Inte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55e97366d2_0_33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 name="Google Shape;1000;g255e97366d2_0_330: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de-DE">
                <a:latin typeface="Inter"/>
                <a:ea typeface="Inter"/>
                <a:cs typeface="Inter"/>
                <a:sym typeface="Inter"/>
              </a:rPr>
              <a:t>die Methode Visualisierung probieren wir heute gemeinsam aus</a:t>
            </a:r>
            <a:endParaRPr>
              <a:latin typeface="Inter"/>
              <a:ea typeface="Inter"/>
              <a:cs typeface="Inter"/>
              <a:sym typeface="Inte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55e97366d2_0_341: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g255e97366d2_0_341: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Qualitätssicherung durch Fragen </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hilft dabei unterschiedlichen Aspekte der Digitaltauglichkeit zu berücksichtigen</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so früh wie möglich mit der Arbeit am Dokument beginnen</a:t>
            </a:r>
            <a:endParaRPr>
              <a:latin typeface="Inter"/>
              <a:ea typeface="Inter"/>
              <a:cs typeface="Inter"/>
              <a:sym typeface="Inte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p3:notes"/>
          <p:cNvSpPr txBox="1"/>
          <p:nvPr>
            <p:ph idx="1" type="body"/>
          </p:nvPr>
        </p:nvSpPr>
        <p:spPr>
          <a:xfrm>
            <a:off x="679768" y="4715907"/>
            <a:ext cx="5438140" cy="4467702"/>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Digitalcheck Hilfsangebote, wie dieses Workshop-Konzept, werde kollaborativ und iterativ erarbeitet</a:t>
            </a:r>
            <a:endParaRPr>
              <a:latin typeface="Inter"/>
              <a:ea typeface="Inter"/>
              <a:cs typeface="Inter"/>
              <a:sym typeface="Inte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16b6e3f9b0_0_411: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216b6e3f9b0_0_411: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latin typeface="Inter"/>
                <a:ea typeface="Inter"/>
                <a:cs typeface="Inter"/>
                <a:sym typeface="Inter"/>
              </a:rPr>
              <a:t>Okay - Ab jetzt wird es aktiv! Wir wollen den Digitalcheck gemeinsam ausprobieren und hier im geschützten Raum ins Gespräch kommen.</a:t>
            </a:r>
            <a:endParaRPr>
              <a:latin typeface="Inter"/>
              <a:ea typeface="Inter"/>
              <a:cs typeface="Inter"/>
              <a:sym typeface="Inter"/>
            </a:endParaRPr>
          </a:p>
          <a:p>
            <a:pPr indent="0" lvl="0" marL="0" rtl="0" algn="l">
              <a:lnSpc>
                <a:spcPct val="100000"/>
              </a:lnSpc>
              <a:spcBef>
                <a:spcPts val="0"/>
              </a:spcBef>
              <a:spcAft>
                <a:spcPts val="0"/>
              </a:spcAft>
              <a:buSzPts val="1100"/>
              <a:buNone/>
            </a:pPr>
            <a:r>
              <a:t/>
            </a:r>
            <a:endParaRPr>
              <a:latin typeface="Inter"/>
              <a:ea typeface="Inter"/>
              <a:cs typeface="Inter"/>
              <a:sym typeface="Inte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58593c9183_1_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258593c9183_1_8: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400"/>
              <a:buNone/>
            </a:pPr>
            <a:r>
              <a:rPr lang="de-DE"/>
              <a:t>Kontext:  Zum 1. Januar 2025 wird die neue Grundsteuer als unbürokratische, faire und verfassungsfeste Regelung in Kraft treten. Damit verliert der Einheitswert als Berechnungsgrundlage seine Gültigkeit.</a:t>
            </a:r>
            <a:endParaRPr/>
          </a:p>
          <a:p>
            <a:pPr indent="0" lvl="0" marL="0" rtl="0" algn="l">
              <a:spcBef>
                <a:spcPts val="0"/>
              </a:spcBef>
              <a:spcAft>
                <a:spcPts val="0"/>
              </a:spcAft>
              <a:buSzPts val="2400"/>
              <a:buNone/>
            </a:pPr>
            <a:r>
              <a:t/>
            </a:r>
            <a:endParaRPr/>
          </a:p>
          <a:p>
            <a:pPr indent="0" lvl="0" marL="0" rtl="0" algn="l">
              <a:spcBef>
                <a:spcPts val="0"/>
              </a:spcBef>
              <a:spcAft>
                <a:spcPts val="0"/>
              </a:spcAft>
              <a:buSzPts val="2400"/>
              <a:buNone/>
            </a:pPr>
            <a:r>
              <a:rPr lang="de-DE"/>
              <a:t>Wir haben das Beispiel ausgewählt, weil wir eine Software als DS umgesetzt haben (für die digitale Erklärung zur Feststellung des Grundsteuerwerts für einfache Fälle wie bei Eigentümer:innen von unbebauten Grundstücken und Ein- oder Zweifamilienhäusern sowie Wohnungseigentum.)</a:t>
            </a:r>
            <a:endParaRPr/>
          </a:p>
          <a:p>
            <a:pPr indent="0" lvl="0" marL="0" rtl="0" algn="l">
              <a:spcBef>
                <a:spcPts val="0"/>
              </a:spcBef>
              <a:spcAft>
                <a:spcPts val="0"/>
              </a:spcAft>
              <a:buSzPts val="2400"/>
              <a:buNone/>
            </a:pPr>
            <a:r>
              <a:t/>
            </a:r>
            <a:endParaRPr/>
          </a:p>
          <a:p>
            <a:pPr indent="0" lvl="0" marL="0" rtl="0" algn="l">
              <a:spcBef>
                <a:spcPts val="0"/>
              </a:spcBef>
              <a:spcAft>
                <a:spcPts val="0"/>
              </a:spcAft>
              <a:buClr>
                <a:schemeClr val="dk1"/>
              </a:buClr>
              <a:buSzPts val="2400"/>
              <a:buFont typeface="Arial"/>
              <a:buNone/>
            </a:pPr>
            <a:r>
              <a:rPr lang="de-DE"/>
              <a:t># Schritt 1 ist die Vorprüfung: Gibt es Digitalbezug? Dafür muss man den Kontext verstehen, dafür haben wir eine Visualisierung mitgebracht</a:t>
            </a:r>
            <a:endParaRPr/>
          </a:p>
          <a:p>
            <a:pPr indent="0" lvl="0" marL="0" rtl="0" algn="l">
              <a:lnSpc>
                <a:spcPct val="100000"/>
              </a:lnSpc>
              <a:spcBef>
                <a:spcPts val="0"/>
              </a:spcBef>
              <a:spcAft>
                <a:spcPts val="0"/>
              </a:spcAft>
              <a:buSzPts val="2400"/>
              <a:buNone/>
            </a:pPr>
            <a:r>
              <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562f746593_0_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2562f746593_0_0: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de-DE"/>
              <a:t>Mit dem Grundsteuer-Reformgesetz sind zum 1. Januar 2022 bundesweit alle Grundstücke neu zu bewerten. Bei dieser sogenannten Hauptfeststellung wird erstmals auf diesen Stichtag der Grundsteuerwert festgestellt. Dieser löst dann ab 2025 den Einheitswert bei der Grundsteuer ab. </a:t>
            </a:r>
            <a:endParaRPr/>
          </a:p>
          <a:p>
            <a:pPr indent="0" lvl="0" marL="0" rtl="0" algn="l">
              <a:spcBef>
                <a:spcPts val="0"/>
              </a:spcBef>
              <a:spcAft>
                <a:spcPts val="0"/>
              </a:spcAft>
              <a:buSzPts val="2400"/>
              <a:buNone/>
            </a:pPr>
            <a:r>
              <a:t/>
            </a:r>
            <a:endParaRPr/>
          </a:p>
          <a:p>
            <a:pPr indent="-381000" lvl="0" marL="457200" rtl="0" algn="l">
              <a:spcBef>
                <a:spcPts val="0"/>
              </a:spcBef>
              <a:spcAft>
                <a:spcPts val="0"/>
              </a:spcAft>
              <a:buSzPts val="2400"/>
              <a:buChar char="●"/>
            </a:pPr>
            <a:r>
              <a:rPr lang="de-DE"/>
              <a:t>Für Wohngrundstücke sind hierzu im Wesentlichen nur folgende wenige Angaben erforderlich:</a:t>
            </a:r>
            <a:endParaRPr/>
          </a:p>
          <a:p>
            <a:pPr indent="-317500" lvl="1" marL="914400" rtl="0" algn="l">
              <a:spcBef>
                <a:spcPts val="0"/>
              </a:spcBef>
              <a:spcAft>
                <a:spcPts val="0"/>
              </a:spcAft>
              <a:buSzPts val="1400"/>
              <a:buChar char="○"/>
            </a:pPr>
            <a:r>
              <a:rPr lang="de-DE"/>
              <a:t>Lage des Grundstücks</a:t>
            </a:r>
            <a:endParaRPr/>
          </a:p>
          <a:p>
            <a:pPr indent="-317500" lvl="1" marL="914400" rtl="0" algn="l">
              <a:spcBef>
                <a:spcPts val="0"/>
              </a:spcBef>
              <a:spcAft>
                <a:spcPts val="0"/>
              </a:spcAft>
              <a:buSzPts val="1400"/>
              <a:buChar char="○"/>
            </a:pPr>
            <a:r>
              <a:rPr lang="de-DE"/>
              <a:t>Grundstücksfläche</a:t>
            </a:r>
            <a:endParaRPr/>
          </a:p>
          <a:p>
            <a:pPr indent="-317500" lvl="1" marL="914400" rtl="0" algn="l">
              <a:spcBef>
                <a:spcPts val="0"/>
              </a:spcBef>
              <a:spcAft>
                <a:spcPts val="0"/>
              </a:spcAft>
              <a:buSzPts val="1400"/>
              <a:buChar char="○"/>
            </a:pPr>
            <a:r>
              <a:rPr lang="de-DE"/>
              <a:t>Bodenrichtwert</a:t>
            </a:r>
            <a:endParaRPr/>
          </a:p>
          <a:p>
            <a:pPr indent="-317500" lvl="1" marL="914400" rtl="0" algn="l">
              <a:spcBef>
                <a:spcPts val="0"/>
              </a:spcBef>
              <a:spcAft>
                <a:spcPts val="0"/>
              </a:spcAft>
              <a:buSzPts val="1400"/>
              <a:buChar char="○"/>
            </a:pPr>
            <a:r>
              <a:rPr lang="de-DE"/>
              <a:t>Gebäudeart</a:t>
            </a:r>
            <a:endParaRPr/>
          </a:p>
          <a:p>
            <a:pPr indent="-317500" lvl="1" marL="914400" rtl="0" algn="l">
              <a:spcBef>
                <a:spcPts val="0"/>
              </a:spcBef>
              <a:spcAft>
                <a:spcPts val="0"/>
              </a:spcAft>
              <a:buSzPts val="1400"/>
              <a:buChar char="○"/>
            </a:pPr>
            <a:r>
              <a:rPr lang="de-DE"/>
              <a:t>Wohnfläche</a:t>
            </a:r>
            <a:endParaRPr/>
          </a:p>
          <a:p>
            <a:pPr indent="-317500" lvl="1" marL="914400" rtl="0" algn="l">
              <a:spcBef>
                <a:spcPts val="0"/>
              </a:spcBef>
              <a:spcAft>
                <a:spcPts val="0"/>
              </a:spcAft>
              <a:buSzPts val="1400"/>
              <a:buChar char="○"/>
            </a:pPr>
            <a:r>
              <a:rPr lang="de-DE"/>
              <a:t>Baujahr des Gebäudes</a:t>
            </a:r>
            <a:endParaRPr/>
          </a:p>
          <a:p>
            <a:pPr indent="0" lvl="0" marL="0" rtl="0" algn="l">
              <a:spcBef>
                <a:spcPts val="0"/>
              </a:spcBef>
              <a:spcAft>
                <a:spcPts val="0"/>
              </a:spcAft>
              <a:buSzPts val="2400"/>
              <a:buNone/>
            </a:pPr>
            <a:r>
              <a:t/>
            </a:r>
            <a:endParaRPr/>
          </a:p>
          <a:p>
            <a:pPr indent="-381000" lvl="0" marL="457200" rtl="0" algn="l">
              <a:spcBef>
                <a:spcPts val="0"/>
              </a:spcBef>
              <a:spcAft>
                <a:spcPts val="0"/>
              </a:spcAft>
              <a:buSzPts val="2400"/>
              <a:buChar char="●"/>
            </a:pPr>
            <a:r>
              <a:t/>
            </a:r>
            <a:endParaRPr/>
          </a:p>
          <a:p>
            <a:pPr indent="-381000" lvl="0" marL="457200" rtl="0" algn="l">
              <a:spcBef>
                <a:spcPts val="0"/>
              </a:spcBef>
              <a:spcAft>
                <a:spcPts val="0"/>
              </a:spcAft>
              <a:buSzPts val="2400"/>
              <a:buChar char="●"/>
            </a:pPr>
            <a:r>
              <a:t/>
            </a:r>
            <a:endParaRPr/>
          </a:p>
          <a:p>
            <a:pPr indent="-381000" lvl="0" marL="457200" rtl="0" algn="l">
              <a:spcBef>
                <a:spcPts val="0"/>
              </a:spcBef>
              <a:spcAft>
                <a:spcPts val="0"/>
              </a:spcAft>
              <a:buSzPts val="2400"/>
              <a:buChar char="●"/>
            </a:pPr>
            <a:r>
              <a:rPr lang="de-DE"/>
              <a:t>Mit dem Grundsteuer-Reformgesetz sind alle Grundstücke neu zu bewerten. Bei dieser sogenannten Hauptfeststellung wird erstmals auf diesen Stichtag der Grundsteuerwert festgestellt. Dieser löst dann ab 2025 den Einheitswert bei der Grundsteuer ab. </a:t>
            </a:r>
            <a:endParaRPr/>
          </a:p>
          <a:p>
            <a:pPr indent="-381000" lvl="0" marL="457200" rtl="0" algn="l">
              <a:spcBef>
                <a:spcPts val="0"/>
              </a:spcBef>
              <a:spcAft>
                <a:spcPts val="0"/>
              </a:spcAft>
              <a:buSzPts val="2400"/>
              <a:buChar char="●"/>
            </a:pPr>
            <a:r>
              <a:rPr lang="de-DE"/>
              <a:t>Für Wohngrundstücke sind hierzu im Wesentlichen nur folgende wenige Angaben erforderlich:</a:t>
            </a:r>
            <a:endParaRPr/>
          </a:p>
          <a:p>
            <a:pPr indent="-317500" lvl="1" marL="914400" rtl="0" algn="l">
              <a:spcBef>
                <a:spcPts val="0"/>
              </a:spcBef>
              <a:spcAft>
                <a:spcPts val="0"/>
              </a:spcAft>
              <a:buSzPts val="1400"/>
              <a:buChar char="○"/>
            </a:pPr>
            <a:r>
              <a:rPr lang="de-DE"/>
              <a:t>Lage des Grundstücks</a:t>
            </a:r>
            <a:endParaRPr/>
          </a:p>
          <a:p>
            <a:pPr indent="-317500" lvl="1" marL="914400" rtl="0" algn="l">
              <a:spcBef>
                <a:spcPts val="0"/>
              </a:spcBef>
              <a:spcAft>
                <a:spcPts val="0"/>
              </a:spcAft>
              <a:buSzPts val="1400"/>
              <a:buChar char="○"/>
            </a:pPr>
            <a:r>
              <a:rPr lang="de-DE"/>
              <a:t>Grundstücksfläche</a:t>
            </a:r>
            <a:endParaRPr/>
          </a:p>
          <a:p>
            <a:pPr indent="-317500" lvl="1" marL="914400" rtl="0" algn="l">
              <a:spcBef>
                <a:spcPts val="0"/>
              </a:spcBef>
              <a:spcAft>
                <a:spcPts val="0"/>
              </a:spcAft>
              <a:buSzPts val="1400"/>
              <a:buChar char="○"/>
            </a:pPr>
            <a:r>
              <a:rPr lang="de-DE"/>
              <a:t>Bodenrichtwert</a:t>
            </a:r>
            <a:endParaRPr/>
          </a:p>
          <a:p>
            <a:pPr indent="-317500" lvl="1" marL="914400" rtl="0" algn="l">
              <a:spcBef>
                <a:spcPts val="0"/>
              </a:spcBef>
              <a:spcAft>
                <a:spcPts val="0"/>
              </a:spcAft>
              <a:buSzPts val="1400"/>
              <a:buChar char="○"/>
            </a:pPr>
            <a:r>
              <a:rPr lang="de-DE"/>
              <a:t>Gebäudeart</a:t>
            </a:r>
            <a:endParaRPr/>
          </a:p>
          <a:p>
            <a:pPr indent="-317500" lvl="1" marL="914400" rtl="0" algn="l">
              <a:spcBef>
                <a:spcPts val="0"/>
              </a:spcBef>
              <a:spcAft>
                <a:spcPts val="0"/>
              </a:spcAft>
              <a:buSzPts val="1400"/>
              <a:buChar char="○"/>
            </a:pPr>
            <a:r>
              <a:rPr lang="de-DE"/>
              <a:t>Wohnfläche</a:t>
            </a:r>
            <a:endParaRPr/>
          </a:p>
          <a:p>
            <a:pPr indent="-317500" lvl="1" marL="914400" rtl="0" algn="l">
              <a:spcBef>
                <a:spcPts val="0"/>
              </a:spcBef>
              <a:spcAft>
                <a:spcPts val="0"/>
              </a:spcAft>
              <a:buSzPts val="1400"/>
              <a:buChar char="○"/>
            </a:pPr>
            <a:r>
              <a:rPr lang="de-DE"/>
              <a:t>Baujahr des Gebäudes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562f746593_0_4: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2562f746593_0_4: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de-DE" sz="1400"/>
              <a:t>Anpassung / Neuentwicklung IT Lösung: JA </a:t>
            </a:r>
            <a:endParaRPr sz="1400"/>
          </a:p>
          <a:p>
            <a:pPr indent="-317500" lvl="1" marL="914400" rtl="0" algn="l">
              <a:lnSpc>
                <a:spcPct val="100000"/>
              </a:lnSpc>
              <a:spcBef>
                <a:spcPts val="0"/>
              </a:spcBef>
              <a:spcAft>
                <a:spcPts val="0"/>
              </a:spcAft>
              <a:buSzPts val="1400"/>
              <a:buChar char="-"/>
            </a:pPr>
            <a:r>
              <a:rPr lang="de-DE" sz="1400"/>
              <a:t>Daten müssen irgendwo erfasst und verarbeitet werden</a:t>
            </a:r>
            <a:endParaRPr sz="1400"/>
          </a:p>
          <a:p>
            <a:pPr indent="-317500" lvl="1" marL="914400" rtl="0" algn="l">
              <a:lnSpc>
                <a:spcPct val="100000"/>
              </a:lnSpc>
              <a:spcBef>
                <a:spcPts val="0"/>
              </a:spcBef>
              <a:spcAft>
                <a:spcPts val="0"/>
              </a:spcAft>
              <a:buSzPts val="1400"/>
              <a:buChar char="-"/>
            </a:pPr>
            <a:r>
              <a:rPr lang="de-DE" sz="1400"/>
              <a:t>Erstellung</a:t>
            </a:r>
            <a:endParaRPr sz="1400"/>
          </a:p>
          <a:p>
            <a:pPr indent="-317500" lvl="0" marL="457200" rtl="0" algn="l">
              <a:lnSpc>
                <a:spcPct val="100000"/>
              </a:lnSpc>
              <a:spcBef>
                <a:spcPts val="0"/>
              </a:spcBef>
              <a:spcAft>
                <a:spcPts val="0"/>
              </a:spcAft>
              <a:buSzPts val="1400"/>
              <a:buChar char="-"/>
            </a:pPr>
            <a:r>
              <a:rPr lang="de-DE" sz="1400"/>
              <a:t>Verpflichtung: JA </a:t>
            </a:r>
            <a:endParaRPr sz="1400"/>
          </a:p>
          <a:p>
            <a:pPr indent="-317500" lvl="1" marL="914400" rtl="0" algn="l">
              <a:lnSpc>
                <a:spcPct val="100000"/>
              </a:lnSpc>
              <a:spcBef>
                <a:spcPts val="0"/>
              </a:spcBef>
              <a:spcAft>
                <a:spcPts val="0"/>
              </a:spcAft>
              <a:buSzPts val="1400"/>
              <a:buChar char="-"/>
            </a:pPr>
            <a:r>
              <a:rPr lang="de-DE" sz="1400"/>
              <a:t>Bürger:innen müssen mitwirken und überprüfen</a:t>
            </a:r>
            <a:endParaRPr sz="1400"/>
          </a:p>
          <a:p>
            <a:pPr indent="-317500" lvl="1" marL="914400" rtl="0" algn="l">
              <a:lnSpc>
                <a:spcPct val="100000"/>
              </a:lnSpc>
              <a:spcBef>
                <a:spcPts val="0"/>
              </a:spcBef>
              <a:spcAft>
                <a:spcPts val="0"/>
              </a:spcAft>
              <a:buSzPts val="1400"/>
              <a:buChar char="-"/>
            </a:pPr>
            <a:r>
              <a:rPr lang="de-DE" sz="1400"/>
              <a:t>Verwaltungen müssen einreichen</a:t>
            </a:r>
            <a:endParaRPr sz="1400"/>
          </a:p>
          <a:p>
            <a:pPr indent="-317500" lvl="1" marL="914400" rtl="0" algn="l">
              <a:lnSpc>
                <a:spcPct val="100000"/>
              </a:lnSpc>
              <a:spcBef>
                <a:spcPts val="0"/>
              </a:spcBef>
              <a:spcAft>
                <a:spcPts val="0"/>
              </a:spcAft>
              <a:buSzPts val="1400"/>
              <a:buChar char="-"/>
            </a:pPr>
            <a:r>
              <a:rPr lang="de-DE" sz="1400"/>
              <a:t>Organisationen müssen einreichen</a:t>
            </a:r>
            <a:endParaRPr sz="1400"/>
          </a:p>
          <a:p>
            <a:pPr indent="-317500" lvl="0" marL="457200" rtl="0" algn="l">
              <a:lnSpc>
                <a:spcPct val="100000"/>
              </a:lnSpc>
              <a:spcBef>
                <a:spcPts val="0"/>
              </a:spcBef>
              <a:spcAft>
                <a:spcPts val="0"/>
              </a:spcAft>
              <a:buSzPts val="1400"/>
              <a:buChar char="-"/>
            </a:pPr>
            <a:r>
              <a:rPr lang="de-DE" sz="1400"/>
              <a:t>Datenaustausch oder Wiederverwendung: JA </a:t>
            </a:r>
            <a:endParaRPr sz="1400"/>
          </a:p>
          <a:p>
            <a:pPr indent="-317500" lvl="1" marL="914400" rtl="0" algn="l">
              <a:lnSpc>
                <a:spcPct val="100000"/>
              </a:lnSpc>
              <a:spcBef>
                <a:spcPts val="0"/>
              </a:spcBef>
              <a:spcAft>
                <a:spcPts val="0"/>
              </a:spcAft>
              <a:buSzPts val="1400"/>
              <a:buChar char="-"/>
            </a:pPr>
            <a:r>
              <a:rPr lang="de-DE" sz="1400"/>
              <a:t>Datenaustausch von Bürger:in zu Verwaltung </a:t>
            </a:r>
            <a:endParaRPr sz="1400"/>
          </a:p>
          <a:p>
            <a:pPr indent="-317500" lvl="1" marL="914400" rtl="0" algn="l">
              <a:lnSpc>
                <a:spcPct val="100000"/>
              </a:lnSpc>
              <a:spcBef>
                <a:spcPts val="0"/>
              </a:spcBef>
              <a:spcAft>
                <a:spcPts val="0"/>
              </a:spcAft>
              <a:buSzPts val="1400"/>
              <a:buChar char="-"/>
            </a:pPr>
            <a:r>
              <a:rPr lang="de-DE" sz="1400"/>
              <a:t>für nächstes Dokument wiederverwendet werden</a:t>
            </a:r>
            <a:endParaRPr sz="1400"/>
          </a:p>
          <a:p>
            <a:pPr indent="-317500" lvl="0" marL="457200" rtl="0" algn="l">
              <a:lnSpc>
                <a:spcPct val="100000"/>
              </a:lnSpc>
              <a:spcBef>
                <a:spcPts val="0"/>
              </a:spcBef>
              <a:spcAft>
                <a:spcPts val="0"/>
              </a:spcAft>
              <a:buSzPts val="1400"/>
              <a:buChar char="-"/>
            </a:pPr>
            <a:r>
              <a:rPr lang="de-DE" sz="1400"/>
              <a:t>Interaktion und Kommunikation: JA</a:t>
            </a:r>
            <a:endParaRPr sz="1400"/>
          </a:p>
          <a:p>
            <a:pPr indent="-317500" lvl="1" marL="914400" rtl="0" algn="l">
              <a:lnSpc>
                <a:spcPct val="100000"/>
              </a:lnSpc>
              <a:spcBef>
                <a:spcPts val="0"/>
              </a:spcBef>
              <a:spcAft>
                <a:spcPts val="0"/>
              </a:spcAft>
              <a:buSzPts val="1400"/>
              <a:buChar char="-"/>
            </a:pPr>
            <a:r>
              <a:rPr lang="de-DE" sz="1400"/>
              <a:t>Bürger:innen interagieren mit Verwaltung</a:t>
            </a:r>
            <a:endParaRPr sz="1400"/>
          </a:p>
          <a:p>
            <a:pPr indent="-317500" lvl="0" marL="457200" rtl="0" algn="l">
              <a:lnSpc>
                <a:spcPct val="100000"/>
              </a:lnSpc>
              <a:spcBef>
                <a:spcPts val="0"/>
              </a:spcBef>
              <a:spcAft>
                <a:spcPts val="0"/>
              </a:spcAft>
              <a:buSzPts val="1400"/>
              <a:buChar char="-"/>
            </a:pPr>
            <a:r>
              <a:rPr lang="de-DE" sz="1400"/>
              <a:t>Automatisierung: JA</a:t>
            </a:r>
            <a:endParaRPr sz="1400"/>
          </a:p>
          <a:p>
            <a:pPr indent="-317500" lvl="1" marL="914400" rtl="0" algn="l">
              <a:lnSpc>
                <a:spcPct val="100000"/>
              </a:lnSpc>
              <a:spcBef>
                <a:spcPts val="0"/>
              </a:spcBef>
              <a:spcAft>
                <a:spcPts val="0"/>
              </a:spcAft>
              <a:buSzPts val="1400"/>
              <a:buChar char="-"/>
            </a:pPr>
            <a:r>
              <a:rPr lang="de-DE" sz="1400"/>
              <a:t>theoretisch möglich - Datenvorabfrage</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7dc97c0b69_2_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g27dc97c0b69_2_7: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de-DE" sz="1400"/>
              <a:t>So einfach. Die Vorprüfung gerne schon früh zum NKR</a:t>
            </a:r>
            <a:endParaRPr sz="1400"/>
          </a:p>
          <a:p>
            <a:pPr indent="0" lvl="0" marL="0" rtl="0" algn="l">
              <a:lnSpc>
                <a:spcPct val="100000"/>
              </a:lnSpc>
              <a:spcBef>
                <a:spcPts val="0"/>
              </a:spcBef>
              <a:spcAft>
                <a:spcPts val="0"/>
              </a:spcAft>
              <a:buSzPts val="2400"/>
              <a:buNone/>
            </a:pPr>
            <a:r>
              <a:t/>
            </a:r>
            <a:endParaRPr sz="1400"/>
          </a:p>
          <a:p>
            <a:pPr indent="0" lvl="0" marL="0" rtl="0" algn="l">
              <a:lnSpc>
                <a:spcPct val="100000"/>
              </a:lnSpc>
              <a:spcBef>
                <a:spcPts val="0"/>
              </a:spcBef>
              <a:spcAft>
                <a:spcPts val="0"/>
              </a:spcAft>
              <a:buSzPts val="2400"/>
              <a:buNone/>
            </a:pPr>
            <a:r>
              <a:rPr lang="de-DE" sz="1400"/>
              <a:t>nun wird die Vorprüfung zum NKR-S geschickt.</a:t>
            </a:r>
            <a:endParaRPr sz="1400"/>
          </a:p>
          <a:p>
            <a:pPr indent="0" lvl="0" marL="0" rtl="0" algn="l">
              <a:lnSpc>
                <a:spcPct val="100000"/>
              </a:lnSpc>
              <a:spcBef>
                <a:spcPts val="0"/>
              </a:spcBef>
              <a:spcAft>
                <a:spcPts val="0"/>
              </a:spcAft>
              <a:buSzPts val="2400"/>
              <a:buNone/>
            </a:pPr>
            <a:r>
              <a:t/>
            </a:r>
            <a:endParaRPr sz="1400"/>
          </a:p>
          <a:p>
            <a:pPr indent="0" lvl="0" marL="0" rtl="0" algn="l">
              <a:lnSpc>
                <a:spcPct val="100000"/>
              </a:lnSpc>
              <a:spcBef>
                <a:spcPts val="0"/>
              </a:spcBef>
              <a:spcAft>
                <a:spcPts val="0"/>
              </a:spcAft>
              <a:buSzPts val="2400"/>
              <a:buNone/>
            </a:pPr>
            <a:r>
              <a:rPr lang="de-DE" sz="1400"/>
              <a:t>Die Ansprechperson für Ihr Haus finden Sie hinter dem weiterführenden Link in der Vorprüfung unten.</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16b6e3f9b0_0_423: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g216b6e3f9b0_0_423: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sz="1500">
                <a:solidFill>
                  <a:schemeClr val="dk1"/>
                </a:solidFill>
              </a:rPr>
              <a:t># Es besteht also Digitalbezug. </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a:p>
            <a:pPr indent="0" lvl="0" marL="0" rtl="0" algn="l">
              <a:lnSpc>
                <a:spcPct val="100000"/>
              </a:lnSpc>
              <a:spcBef>
                <a:spcPts val="0"/>
              </a:spcBef>
              <a:spcAft>
                <a:spcPts val="0"/>
              </a:spcAft>
              <a:buSzPts val="1100"/>
              <a:buNone/>
            </a:pPr>
            <a:r>
              <a:rPr lang="de-DE" sz="1500">
                <a:solidFill>
                  <a:schemeClr val="dk1"/>
                </a:solidFill>
              </a:rPr>
              <a:t>Damit geht es weiter zu Schritt 2: Regelung erarbeiten – die eigentliche Arbeit passiert mit den Dokumenten → </a:t>
            </a:r>
            <a:r>
              <a:rPr b="1" i="1" lang="de-DE" sz="1500">
                <a:solidFill>
                  <a:schemeClr val="dk1"/>
                </a:solidFill>
              </a:rPr>
              <a:t>begleitend. </a:t>
            </a:r>
            <a:r>
              <a:rPr b="1" lang="de-DE" sz="1500">
                <a:solidFill>
                  <a:schemeClr val="dk1"/>
                </a:solidFill>
              </a:rPr>
              <a:t>Journey!</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a:p>
            <a:pPr indent="0" lvl="0" marL="0" rtl="0" algn="l">
              <a:lnSpc>
                <a:spcPct val="100000"/>
              </a:lnSpc>
              <a:spcBef>
                <a:spcPts val="0"/>
              </a:spcBef>
              <a:spcAft>
                <a:spcPts val="0"/>
              </a:spcAft>
              <a:buSzPts val="1100"/>
              <a:buNone/>
            </a:pPr>
            <a:r>
              <a:rPr lang="de-DE" sz="1500">
                <a:solidFill>
                  <a:schemeClr val="dk1"/>
                </a:solidFill>
              </a:rPr>
              <a:t># Wichtig: Es geht also nicht darum die Dokumente am Ende an den NKR zu schicken, sondern um Unterstützung dabei, eine gute, digitaltaugliche Regelung zu schreiben. </a:t>
            </a:r>
            <a:endParaRPr sz="1500">
              <a:solidFill>
                <a:schemeClr val="dk1"/>
              </a:solidFill>
            </a:endParaRPr>
          </a:p>
          <a:p>
            <a:pPr indent="0" lvl="0" marL="0" rtl="0" algn="l">
              <a:lnSpc>
                <a:spcPct val="100000"/>
              </a:lnSpc>
              <a:spcBef>
                <a:spcPts val="0"/>
              </a:spcBef>
              <a:spcAft>
                <a:spcPts val="0"/>
              </a:spcAft>
              <a:buSzPts val="1100"/>
              <a:buNone/>
            </a:pPr>
            <a:r>
              <a:t/>
            </a:r>
            <a:endParaRPr sz="1500">
              <a:solidFill>
                <a:schemeClr val="dk1"/>
              </a:solidFill>
            </a:endParaRPr>
          </a:p>
          <a:p>
            <a:pPr indent="0" lvl="0" marL="0" rtl="0" algn="l">
              <a:lnSpc>
                <a:spcPct val="100000"/>
              </a:lnSpc>
              <a:spcBef>
                <a:spcPts val="0"/>
              </a:spcBef>
              <a:spcAft>
                <a:spcPts val="0"/>
              </a:spcAft>
              <a:buSzPts val="1100"/>
              <a:buNone/>
            </a:pPr>
            <a:r>
              <a:rPr lang="de-DE" sz="1500">
                <a:solidFill>
                  <a:schemeClr val="dk1"/>
                </a:solidFill>
              </a:rPr>
              <a:t># Methode erklären: Findet </a:t>
            </a:r>
            <a:r>
              <a:rPr lang="de-DE" sz="1500">
                <a:solidFill>
                  <a:srgbClr val="FF0000"/>
                </a:solidFill>
              </a:rPr>
              <a:t>Schmerzpunkte/Stolpersteine</a:t>
            </a:r>
            <a:r>
              <a:rPr lang="de-DE" sz="1500">
                <a:solidFill>
                  <a:schemeClr val="dk1"/>
                </a:solidFill>
              </a:rPr>
              <a:t> und Verbesserungspotential für Bürgis und Verwaltung</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16b6e3f9b0_0_66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2" name="Google Shape;1062;g216b6e3f9b0_0_660: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16b6e3f9b0_0_681: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 name="Google Shape;1069;g216b6e3f9b0_0_681: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de-DE"/>
              <a:t>Nicht direkt auf die Plakate schreiben, die wollen wir wiederverwenden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16b6e3f9b0_0_68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g216b6e3f9b0_0_687: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de-DE"/>
              <a:t>Wo sind noch Fragen offen? Wer kann die beantworten? Wie kommt man mit Normadressaten, Umsetzungsakteuren, Expert:innen ins Gespräch</a:t>
            </a:r>
            <a:endParaRPr/>
          </a:p>
          <a:p>
            <a:pPr indent="-381000" lvl="0" marL="457200" rtl="0" algn="l">
              <a:spcBef>
                <a:spcPts val="0"/>
              </a:spcBef>
              <a:spcAft>
                <a:spcPts val="0"/>
              </a:spcAft>
              <a:buSzPts val="2400"/>
              <a:buChar char="-"/>
            </a:pPr>
            <a:r>
              <a:rPr lang="de-DE"/>
              <a:t>Digitalisierung bedeutet auch, dass Prozesse neu gedacht werden müssen</a:t>
            </a:r>
            <a:endParaRPr/>
          </a:p>
          <a:p>
            <a:pPr indent="-381000" lvl="0" marL="457200" rtl="0" algn="l">
              <a:spcBef>
                <a:spcPts val="0"/>
              </a:spcBef>
              <a:spcAft>
                <a:spcPts val="0"/>
              </a:spcAft>
              <a:buSzPts val="2400"/>
              <a:buChar char="-"/>
            </a:pPr>
            <a:r>
              <a:rPr lang="de-DE"/>
              <a:t>Ziel: Elektrifizieren des Prozesses ist nicht sinnvoll, darum muss ich den Prozess verändern </a:t>
            </a:r>
            <a:endParaRPr/>
          </a:p>
          <a:p>
            <a:pPr indent="-381000" lvl="0" marL="457200" rtl="0" algn="l">
              <a:spcBef>
                <a:spcPts val="0"/>
              </a:spcBef>
              <a:spcAft>
                <a:spcPts val="0"/>
              </a:spcAft>
              <a:buSzPts val="2400"/>
              <a:buChar char="-"/>
            </a:pPr>
            <a:r>
              <a:rPr lang="de-DE"/>
              <a:t>Frage: "Welche Ideen habt ihr um mit den Hürden/Herausforderungen umzugehen?"</a:t>
            </a:r>
            <a:endParaRPr sz="14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16b6e3f9b0_0_41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 name="Google Shape;1084;g216b6e3f9b0_0_417: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16b6e3f9b0_0_244: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216b6e3f9b0_0_244: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Raus gehen mit einem Verständnis für den DC</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Anhand von Beispiel ausprobieren, wie sich Arbeit mit dem DC anfühlt</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Begrenzte Zeit -&gt; nicht ins Detail gehen -&gt; stehen jederzeit für Support zur Verfügung: per Email und telefonisch</a:t>
            </a:r>
            <a:endParaRPr>
              <a:latin typeface="Inter"/>
              <a:ea typeface="Inter"/>
              <a:cs typeface="Inter"/>
              <a:sym typeface="Inte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1:notes"/>
          <p:cNvSpPr/>
          <p:nvPr>
            <p:ph idx="2" type="sldImg"/>
          </p:nvPr>
        </p:nvSpPr>
        <p:spPr>
          <a:xfrm>
            <a:off x="420688" y="1239838"/>
            <a:ext cx="5956300" cy="33512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p1:notes"/>
          <p:cNvSpPr txBox="1"/>
          <p:nvPr>
            <p:ph idx="1" type="body"/>
          </p:nvPr>
        </p:nvSpPr>
        <p:spPr>
          <a:xfrm>
            <a:off x="679768" y="4777959"/>
            <a:ext cx="5438100" cy="390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a:t>
            </a:r>
            <a:r>
              <a:rPr lang="de-DE">
                <a:solidFill>
                  <a:schemeClr val="dk1"/>
                </a:solidFill>
                <a:latin typeface="Inter"/>
                <a:ea typeface="Inter"/>
                <a:cs typeface="Inter"/>
                <a:sym typeface="Inter"/>
              </a:rPr>
              <a:t>Wie bekommst du es erarbeitet, was digital eigentlich ist?</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Es kommt drauf an?</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Ihr müsst es für eure Regelung herausfinden</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a:t>
            </a:r>
            <a:r>
              <a:rPr lang="de-DE">
                <a:solidFill>
                  <a:schemeClr val="dk1"/>
                </a:solidFill>
                <a:latin typeface="Inter"/>
                <a:ea typeface="Inter"/>
                <a:cs typeface="Inter"/>
                <a:sym typeface="Inter"/>
              </a:rPr>
              <a:t>Grundsätzlich</a:t>
            </a:r>
            <a:r>
              <a:rPr lang="de-DE">
                <a:solidFill>
                  <a:schemeClr val="dk1"/>
                </a:solidFill>
                <a:latin typeface="Inter"/>
                <a:ea typeface="Inter"/>
                <a:cs typeface="Inter"/>
                <a:sym typeface="Inter"/>
              </a:rPr>
              <a:t> geht es darum, dass eure Regelung funktioniert in der echten Welt und ihr angedachte Wirkung erzeugt. Digitale Wege helfen oftmals.</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Was braucht es also dafür? Dabei helfen euch 5 Prinzipien</a:t>
            </a:r>
            <a:endParaRPr>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p:txBody>
      </p:sp>
      <p:sp>
        <p:nvSpPr>
          <p:cNvPr id="1090" name="Google Shape;1090;p1:notes"/>
          <p:cNvSpPr txBox="1"/>
          <p:nvPr>
            <p:ph idx="12" type="sldNum"/>
          </p:nvPr>
        </p:nvSpPr>
        <p:spPr>
          <a:xfrm>
            <a:off x="3850443" y="9430090"/>
            <a:ext cx="2945700" cy="49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de-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16b6e3f9b0_0_43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216b6e3f9b0_0_435: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de-DE"/>
              <a:t>5 Prinzipien, die dir dabei helfen herauszufinden, was digital ist</a:t>
            </a:r>
            <a:endParaRPr/>
          </a:p>
          <a:p>
            <a:pPr indent="-101600" lvl="0" marL="171450" rtl="0" algn="l">
              <a:lnSpc>
                <a:spcPct val="100000"/>
              </a:lnSpc>
              <a:spcBef>
                <a:spcPts val="0"/>
              </a:spcBef>
              <a:spcAft>
                <a:spcPts val="0"/>
              </a:spcAft>
              <a:buSzPts val="1100"/>
              <a:buFont typeface="Arial"/>
              <a:buNone/>
            </a:pPr>
            <a:r>
              <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16b6e3f9b0_0_44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g216b6e3f9b0_0_440: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de-DE"/>
              <a:t>es muss möglich sein auch auf digitalem Weg zu kommunizieren</a:t>
            </a:r>
            <a:endParaRPr/>
          </a:p>
          <a:p>
            <a:pPr indent="0" lvl="0" marL="0" rtl="0" algn="l">
              <a:spcBef>
                <a:spcPts val="0"/>
              </a:spcBef>
              <a:spcAft>
                <a:spcPts val="0"/>
              </a:spcAft>
              <a:buSzPts val="1100"/>
              <a:buNone/>
            </a:pPr>
            <a:r>
              <a:rPr lang="de-DE"/>
              <a:t>Also einer digitalen Kommunikation nichts in den Weg gelegt werden </a:t>
            </a:r>
            <a:endParaRPr/>
          </a:p>
          <a:p>
            <a:pPr indent="0" lvl="0" marL="0" rtl="0" algn="l">
              <a:spcBef>
                <a:spcPts val="0"/>
              </a:spcBef>
              <a:spcAft>
                <a:spcPts val="0"/>
              </a:spcAft>
              <a:buSzPts val="1100"/>
              <a:buNone/>
            </a:pPr>
            <a:r>
              <a:rPr lang="de-DE"/>
              <a:t>(Kommunikation heißt hier aber nicht nur Bürger zu Verwaltung!).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de-DE"/>
              <a:t>Warum ist das Prinzip wichtig, zB bei der Umsetzung der EU Richtlinie zu Arbeitsverträgen – das Nachweisgesetz BMAS– plötzlich wird durch eine Festschreibung der Form keine Möglichkeit der anderen Umsetzung mehr gegeben. Persönliche Unterschrift von Arbeitsverträgen, Schriftformerfordernis. </a:t>
            </a:r>
            <a:endParaRPr/>
          </a:p>
          <a:p>
            <a:pPr indent="0" lvl="0" marL="0" rtl="0" algn="l">
              <a:spcBef>
                <a:spcPts val="0"/>
              </a:spcBef>
              <a:spcAft>
                <a:spcPts val="0"/>
              </a:spcAft>
              <a:buClr>
                <a:schemeClr val="dk1"/>
              </a:buClr>
              <a:buSzPts val="1100"/>
              <a:buFont typeface="Arial"/>
              <a:buNone/>
            </a:pPr>
            <a:r>
              <a:rPr lang="de-DE"/>
              <a:t>2022; keine digitale Umsetzung für Unternehmen möglich</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16b6e3f9b0_0_455: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DE"/>
              <a:t>Sozialgesetzbuch Neuntes Buch – Rehabilitation und Teilhabe von Menschen mit Behinderungen – (Artikel 1 des Gesetzes v. 23. Dezember 2016, BGBl. I S. 3234) </a:t>
            </a:r>
            <a:endParaRPr/>
          </a:p>
          <a:p>
            <a:pPr indent="0" lvl="0" marL="0" rtl="0" algn="l">
              <a:spcBef>
                <a:spcPts val="0"/>
              </a:spcBef>
              <a:spcAft>
                <a:spcPts val="0"/>
              </a:spcAft>
              <a:buClr>
                <a:schemeClr val="dk1"/>
              </a:buClr>
              <a:buSzPts val="1100"/>
              <a:buFont typeface="Arial"/>
              <a:buNone/>
            </a:pPr>
            <a:r>
              <a:rPr lang="de-DE"/>
              <a:t>SGB IX, § 106 Beratung und Unterstützung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de-DE"/>
              <a:t>Wahrnehmbare Form -&gt; Offen, inklusiv und zukunftssicher</a:t>
            </a:r>
            <a:endParaRPr/>
          </a:p>
        </p:txBody>
      </p:sp>
      <p:sp>
        <p:nvSpPr>
          <p:cNvPr id="1118" name="Google Shape;1118;g216b6e3f9b0_0_45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562f746593_0_304: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de-DE"/>
              <a:t>Keine Form festschreiben</a:t>
            </a:r>
            <a:endParaRPr/>
          </a:p>
          <a:p>
            <a:pPr indent="-381000" lvl="0" marL="457200" rtl="0" algn="l">
              <a:spcBef>
                <a:spcPts val="0"/>
              </a:spcBef>
              <a:spcAft>
                <a:spcPts val="0"/>
              </a:spcAft>
              <a:buSzPts val="2400"/>
              <a:buChar char="-"/>
            </a:pPr>
            <a:r>
              <a:rPr lang="de-DE"/>
              <a:t>Technologieoffen</a:t>
            </a:r>
            <a:endParaRPr/>
          </a:p>
          <a:p>
            <a:pPr indent="-381000" lvl="0" marL="457200" rtl="0" algn="l">
              <a:spcBef>
                <a:spcPts val="0"/>
              </a:spcBef>
              <a:spcAft>
                <a:spcPts val="0"/>
              </a:spcAft>
              <a:buSzPts val="2400"/>
              <a:buChar char="-"/>
            </a:pPr>
            <a:r>
              <a:rPr lang="de-DE"/>
              <a:t>Schriftform ersetzen</a:t>
            </a:r>
            <a:endParaRPr/>
          </a:p>
          <a:p>
            <a:pPr indent="-381000" lvl="0" marL="457200" rtl="0" algn="l">
              <a:spcBef>
                <a:spcPts val="0"/>
              </a:spcBef>
              <a:spcAft>
                <a:spcPts val="0"/>
              </a:spcAft>
              <a:buSzPts val="2400"/>
              <a:buChar char="-"/>
            </a:pPr>
            <a:r>
              <a:rPr lang="de-DE"/>
              <a:t>Medienbrüche</a:t>
            </a:r>
            <a:endParaRPr/>
          </a:p>
          <a:p>
            <a:pPr indent="-381000" lvl="0" marL="457200" rtl="0" algn="l">
              <a:spcBef>
                <a:spcPts val="0"/>
              </a:spcBef>
              <a:spcAft>
                <a:spcPts val="0"/>
              </a:spcAft>
              <a:buSzPts val="2400"/>
              <a:buChar char="-"/>
            </a:pPr>
            <a:r>
              <a:rPr lang="de-DE"/>
              <a:t>Ermöglichen!</a:t>
            </a:r>
            <a:endParaRPr/>
          </a:p>
          <a:p>
            <a:pPr indent="-381000" lvl="0" marL="457200" rtl="0" algn="l">
              <a:spcBef>
                <a:spcPts val="0"/>
              </a:spcBef>
              <a:spcAft>
                <a:spcPts val="0"/>
              </a:spcAft>
              <a:buSzPts val="2400"/>
              <a:buChar char="-"/>
            </a:pPr>
            <a:r>
              <a:rPr lang="de-DE"/>
              <a:t>Bedarfsorientiert &amp; Barrierefrei</a:t>
            </a:r>
            <a:endParaRPr sz="1400">
              <a:solidFill>
                <a:schemeClr val="dk1"/>
              </a:solidFill>
            </a:endParaRPr>
          </a:p>
        </p:txBody>
      </p:sp>
      <p:sp>
        <p:nvSpPr>
          <p:cNvPr id="1129" name="Google Shape;1129;g2562f746593_0_304: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16b6e3f9b0_0_49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7" name="Google Shape;1137;g216b6e3f9b0_0_490: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a:t>Daten werden erst wertvoll wenn Sie genutzt werden: </a:t>
            </a:r>
            <a:r>
              <a:rPr lang="de-DE"/>
              <a:t>Betroffene verstehen nicht warum Sie daten wiederholt eingeben müssen</a:t>
            </a:r>
            <a:endParaRPr/>
          </a:p>
          <a:p>
            <a:pPr indent="0" lvl="0" marL="0" rtl="0" algn="l">
              <a:spcBef>
                <a:spcPts val="0"/>
              </a:spcBef>
              <a:spcAft>
                <a:spcPts val="0"/>
              </a:spcAft>
              <a:buNone/>
            </a:pPr>
            <a:r>
              <a:rPr lang="de-DE"/>
              <a:t>Standards erst zu solchen wenn Sie auch verwendet werden.</a:t>
            </a:r>
            <a:endParaRPr/>
          </a:p>
          <a:p>
            <a:pPr indent="0" lvl="0" marL="0" rtl="0" algn="l">
              <a:spcBef>
                <a:spcPts val="0"/>
              </a:spcBef>
              <a:spcAft>
                <a:spcPts val="0"/>
              </a:spcAft>
              <a:buSzPts val="2400"/>
              <a:buNone/>
            </a:pPr>
            <a:r>
              <a:t/>
            </a:r>
            <a:endParaRPr/>
          </a:p>
          <a:p>
            <a:pPr indent="0" lvl="0" marL="0" rtl="0" algn="l">
              <a:spcBef>
                <a:spcPts val="0"/>
              </a:spcBef>
              <a:spcAft>
                <a:spcPts val="0"/>
              </a:spcAft>
              <a:buNone/>
            </a:pPr>
            <a:r>
              <a:rPr lang="de-DE"/>
              <a:t>Das bedeutet übrigens auch das Rechtsbegriffe oder Definitionen einheitlich verwendet werden – nur so wird es möglich Daten auch in der Umsetzung wiederzuverwenden </a:t>
            </a:r>
            <a:endParaRPr/>
          </a:p>
          <a:p>
            <a:pPr indent="0" lvl="0" marL="0" rtl="0" algn="l">
              <a:spcBef>
                <a:spcPts val="0"/>
              </a:spcBef>
              <a:spcAft>
                <a:spcPts val="0"/>
              </a:spcAft>
              <a:buNone/>
            </a:pPr>
            <a:r>
              <a:rPr lang="de-DE"/>
              <a:t>Mehrdeutige Rechtsbegriffe führen zu diversen Nachweisen. Beispiel: Begriff “Einkommen” (Wohngeld, Stipendium, Elterngeld etc.) </a:t>
            </a:r>
            <a:endParaRPr/>
          </a:p>
          <a:p>
            <a:pPr indent="0" lvl="0" marL="0" rtl="0" algn="l">
              <a:spcBef>
                <a:spcPts val="0"/>
              </a:spcBef>
              <a:spcAft>
                <a:spcPts val="0"/>
              </a:spcAft>
              <a:buNone/>
            </a:pPr>
            <a:r>
              <a:rPr lang="de-DE"/>
              <a:t>Einheitliche Rechtsbegriffe ⇿ wiederverwendbar, Kohärenz</a:t>
            </a:r>
            <a:endParaRPr b="1" sz="1200">
              <a:latin typeface="Inter"/>
              <a:ea typeface="Inter"/>
              <a:cs typeface="Inter"/>
              <a:sym typeface="Inte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16b6e3f9b0_0_505: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de-DE"/>
              <a:t>AZR – Ausländerzentralregister</a:t>
            </a:r>
            <a:endParaRPr/>
          </a:p>
          <a:p>
            <a:pPr indent="0" lvl="0" marL="0" rtl="0" algn="l">
              <a:spcBef>
                <a:spcPts val="0"/>
              </a:spcBef>
              <a:spcAft>
                <a:spcPts val="0"/>
              </a:spcAft>
              <a:buSzPts val="1100"/>
              <a:buNone/>
            </a:pPr>
            <a:r>
              <a:rPr lang="de-DE"/>
              <a:t>Das BAMF vergibt die AZR-Nummer als Geschäftszeichen bei der erstmaligen Speicherung von Daten eines Ausländers im allgemeinen Datenbestand des AZR</a:t>
            </a:r>
            <a:endParaRPr/>
          </a:p>
          <a:p>
            <a:pPr indent="0" lvl="0" marL="0" rtl="0" algn="l">
              <a:spcBef>
                <a:spcPts val="0"/>
              </a:spcBef>
              <a:spcAft>
                <a:spcPts val="0"/>
              </a:spcAft>
              <a:buNone/>
            </a:pPr>
            <a:r>
              <a:rPr lang="de-DE"/>
              <a:t>Online Services Computer Interface (OSCI)</a:t>
            </a:r>
            <a:endParaRPr/>
          </a:p>
          <a:p>
            <a:pPr indent="0" lvl="0" marL="0" rtl="0" algn="l">
              <a:spcBef>
                <a:spcPts val="0"/>
              </a:spcBef>
              <a:spcAft>
                <a:spcPts val="0"/>
              </a:spcAft>
              <a:buNone/>
            </a:pPr>
            <a:r>
              <a:rPr lang="de-DE"/>
              <a:t>OSCI-XMeld ist ein standardisiertes Datenaustauschformat für Geschäftsvorfälle des Meldewesens.</a:t>
            </a:r>
            <a:endParaRPr sz="1000">
              <a:solidFill>
                <a:srgbClr val="434345"/>
              </a:solidFill>
            </a:endParaRPr>
          </a:p>
          <a:p>
            <a:pPr indent="0" lvl="0" marL="0" rtl="0" algn="l">
              <a:lnSpc>
                <a:spcPct val="100000"/>
              </a:lnSpc>
              <a:spcBef>
                <a:spcPts val="0"/>
              </a:spcBef>
              <a:spcAft>
                <a:spcPts val="0"/>
              </a:spcAft>
              <a:buSzPts val="2400"/>
              <a:buNone/>
            </a:pPr>
            <a:r>
              <a:t/>
            </a:r>
            <a:endParaRPr/>
          </a:p>
        </p:txBody>
      </p:sp>
      <p:sp>
        <p:nvSpPr>
          <p:cNvPr id="1147" name="Google Shape;1147;g216b6e3f9b0_0_50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562f746593_0_310: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600"/>
          </a:p>
          <a:p>
            <a:pPr indent="0" lvl="0" marL="0" rtl="0" algn="l">
              <a:lnSpc>
                <a:spcPct val="100000"/>
              </a:lnSpc>
              <a:spcBef>
                <a:spcPts val="0"/>
              </a:spcBef>
              <a:spcAft>
                <a:spcPts val="0"/>
              </a:spcAft>
              <a:buSzPts val="1100"/>
              <a:buNone/>
            </a:pPr>
            <a:r>
              <a:t/>
            </a:r>
            <a:endParaRPr sz="1600"/>
          </a:p>
        </p:txBody>
      </p:sp>
      <p:sp>
        <p:nvSpPr>
          <p:cNvPr id="1158" name="Google Shape;1158;g2562f746593_0_31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16b6e3f9b0_0_524: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6" name="Google Shape;1166;g216b6e3f9b0_0_524: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de-DE"/>
              <a:t>Daten und Informationen müssen sicher gehandhabt werden</a:t>
            </a:r>
            <a:endParaRPr/>
          </a:p>
          <a:p>
            <a:pPr indent="-381000" lvl="0" marL="457200" rtl="0" algn="l">
              <a:spcBef>
                <a:spcPts val="0"/>
              </a:spcBef>
              <a:spcAft>
                <a:spcPts val="0"/>
              </a:spcAft>
              <a:buSzPts val="2400"/>
              <a:buChar char="-"/>
            </a:pPr>
            <a:r>
              <a:rPr lang="de-DE"/>
              <a:t>auch sollte immer überlegt werden, wie könnte ich mit weniger Daten das gleiche Ergebnis erreichen! </a:t>
            </a:r>
            <a:endParaRPr/>
          </a:p>
          <a:p>
            <a:pPr indent="-381000" lvl="0" marL="457200" rtl="0" algn="l">
              <a:spcBef>
                <a:spcPts val="0"/>
              </a:spcBef>
              <a:spcAft>
                <a:spcPts val="0"/>
              </a:spcAft>
              <a:buSzPts val="2400"/>
              <a:buChar char="-"/>
            </a:pPr>
            <a:r>
              <a:rPr lang="de-DE"/>
              <a:t>Vor der Erhebung von Daten muss definiert werden, welche Daten zu welchem Zweck benötigt und wie sie geschützt werden.</a:t>
            </a:r>
            <a:endParaRPr b="1" sz="1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16b6e3f9b0_0_540: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1176" name="Google Shape;1176;g216b6e3f9b0_0_54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8f2b831861_0_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18f2b831861_0_4:notes"/>
          <p:cNvSpPr txBox="1"/>
          <p:nvPr>
            <p:ph idx="1" type="body"/>
          </p:nvPr>
        </p:nvSpPr>
        <p:spPr>
          <a:xfrm>
            <a:off x="679768" y="4715908"/>
            <a:ext cx="5438100" cy="4467599"/>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Gemeinsam: kein Frontalunterricht</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Vertrauen: Alles wird vertraulich behandelt, es gibt keine falschen Fragen</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Konzentration: Seht davon ab Handys und Laptops zu checken</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Gedanken Festhalten: Visualisieren, Aufschreiben</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Informationen nutzbar machen: Kurz halten, auf den Punkt bringen</a:t>
            </a:r>
            <a:endParaRPr>
              <a:latin typeface="Inter"/>
              <a:ea typeface="Inter"/>
              <a:cs typeface="Inter"/>
              <a:sym typeface="Inte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562f746593_0_316: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de-DE"/>
              <a:t>Was entstehen für Aufwände -&gt; Früher Einbezug der umsetzenden Akteure</a:t>
            </a:r>
            <a:endParaRPr/>
          </a:p>
          <a:p>
            <a:pPr indent="-381000" lvl="0" marL="457200" rtl="0" algn="l">
              <a:lnSpc>
                <a:spcPct val="100000"/>
              </a:lnSpc>
              <a:spcBef>
                <a:spcPts val="0"/>
              </a:spcBef>
              <a:spcAft>
                <a:spcPts val="0"/>
              </a:spcAft>
              <a:buSzPts val="2400"/>
              <a:buChar char="-"/>
            </a:pPr>
            <a:r>
              <a:rPr lang="de-DE" sz="2400">
                <a:latin typeface="Arial"/>
                <a:ea typeface="Arial"/>
                <a:cs typeface="Arial"/>
                <a:sym typeface="Arial"/>
              </a:rPr>
              <a:t>auch überlegt</a:t>
            </a:r>
            <a:r>
              <a:rPr lang="de-DE"/>
              <a:t>: </a:t>
            </a:r>
            <a:r>
              <a:rPr lang="de-DE" sz="2400">
                <a:latin typeface="Arial"/>
                <a:ea typeface="Arial"/>
                <a:cs typeface="Arial"/>
                <a:sym typeface="Arial"/>
              </a:rPr>
              <a:t>wie könnte ich mit weniger Daten das gleiche Ergebnis erreichen! </a:t>
            </a:r>
            <a:endParaRPr/>
          </a:p>
          <a:p>
            <a:pPr indent="-381000" lvl="0" marL="457200" rtl="0" algn="l">
              <a:lnSpc>
                <a:spcPct val="100000"/>
              </a:lnSpc>
              <a:spcBef>
                <a:spcPts val="0"/>
              </a:spcBef>
              <a:spcAft>
                <a:spcPts val="0"/>
              </a:spcAft>
              <a:buSzPts val="2400"/>
              <a:buChar char="-"/>
            </a:pPr>
            <a:r>
              <a:rPr lang="de-DE" sz="2400">
                <a:latin typeface="Arial"/>
                <a:ea typeface="Arial"/>
                <a:cs typeface="Arial"/>
                <a:sym typeface="Arial"/>
              </a:rPr>
              <a:t>Sichersten Daten sind die</a:t>
            </a:r>
            <a:r>
              <a:rPr lang="de-DE"/>
              <a:t>, </a:t>
            </a:r>
            <a:r>
              <a:rPr lang="de-DE" sz="2400">
                <a:latin typeface="Arial"/>
                <a:ea typeface="Arial"/>
                <a:cs typeface="Arial"/>
                <a:sym typeface="Arial"/>
              </a:rPr>
              <a:t>die ich nicht erhebe!</a:t>
            </a:r>
            <a:endParaRPr/>
          </a:p>
          <a:p>
            <a:pPr indent="0" lvl="0" marL="0" rtl="0" algn="l">
              <a:lnSpc>
                <a:spcPct val="100000"/>
              </a:lnSpc>
              <a:spcBef>
                <a:spcPts val="0"/>
              </a:spcBef>
              <a:spcAft>
                <a:spcPts val="0"/>
              </a:spcAft>
              <a:buSzPts val="1100"/>
              <a:buNone/>
            </a:pPr>
            <a:r>
              <a:t/>
            </a:r>
            <a:endParaRPr/>
          </a:p>
        </p:txBody>
      </p:sp>
      <p:sp>
        <p:nvSpPr>
          <p:cNvPr id="1189" name="Google Shape;1189;g2562f746593_0_31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16b6e3f9b0_0_56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g216b6e3f9b0_0_560: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de-DE"/>
              <a:t>Das ist eine Eure Kernkompetenzen – Klare Regelungen formulieren. Klingt super trivial – aber ich habe ein Beispiel dabei:</a:t>
            </a:r>
            <a:endParaRPr/>
          </a:p>
          <a:p>
            <a:pPr indent="-317500" lvl="1" marL="914400" rtl="0" algn="l">
              <a:spcBef>
                <a:spcPts val="0"/>
              </a:spcBef>
              <a:spcAft>
                <a:spcPts val="0"/>
              </a:spcAft>
              <a:buSzPts val="1400"/>
              <a:buChar char="-"/>
            </a:pPr>
            <a:r>
              <a:rPr lang="de-DE"/>
              <a:t>Wenn wir einen Angebaut technisch bauen müssen wir zuerst klar verstehen was gemeint ist. Was bedeutet das?</a:t>
            </a:r>
            <a:endParaRPr/>
          </a:p>
          <a:p>
            <a:pPr indent="-317500" lvl="1" marL="914400" rtl="0" algn="l">
              <a:spcBef>
                <a:spcPts val="0"/>
              </a:spcBef>
              <a:spcAft>
                <a:spcPts val="0"/>
              </a:spcAft>
              <a:buSzPts val="1400"/>
              <a:buChar char="-"/>
            </a:pPr>
            <a:r>
              <a:rPr lang="de-DE"/>
              <a:t>Verständnis wenn wir Begriffe benutzen müssen -&gt; Nutzer:innen brechen ab, wenn Sie etwas nicht verstehen</a:t>
            </a:r>
            <a:endParaRPr/>
          </a:p>
          <a:p>
            <a:pPr indent="-317500" lvl="1" marL="914400" rtl="0" algn="l">
              <a:spcBef>
                <a:spcPts val="0"/>
              </a:spcBef>
              <a:spcAft>
                <a:spcPts val="0"/>
              </a:spcAft>
              <a:buSzPts val="1400"/>
              <a:buChar char="-"/>
            </a:pPr>
            <a:r>
              <a:rPr lang="de-DE"/>
              <a:t>Ausnahmen machen Dinge kompliziert – also mit Bedacht einsetzen, und an klare Bedingungen knüpfen</a:t>
            </a:r>
            <a:endParaRPr/>
          </a:p>
          <a:p>
            <a:pPr indent="-317500" lvl="1" marL="914400" rtl="0" algn="l">
              <a:spcBef>
                <a:spcPts val="0"/>
              </a:spcBef>
              <a:spcAft>
                <a:spcPts val="0"/>
              </a:spcAft>
              <a:buSzPts val="1400"/>
              <a:buChar char="-"/>
            </a:pPr>
            <a:r>
              <a:rPr lang="de-DE"/>
              <a:t>Begriffe müssen Definiert werden – nur dann kann man auch ableiten was passieren soll</a:t>
            </a:r>
            <a:endParaRPr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16b6e3f9b0_0_576: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de-DE"/>
              <a:t>BKGG -&gt; Klare Wenn-Dann Beziehung</a:t>
            </a:r>
            <a:endParaRPr/>
          </a:p>
          <a:p>
            <a:pPr indent="-381000" lvl="0" marL="457200" rtl="0" algn="l">
              <a:spcBef>
                <a:spcPts val="0"/>
              </a:spcBef>
              <a:spcAft>
                <a:spcPts val="0"/>
              </a:spcAft>
              <a:buSzPts val="2400"/>
              <a:buChar char="-"/>
            </a:pPr>
            <a:r>
              <a:rPr lang="de-DE"/>
              <a:t>Klare Entscheidungsstruktur wann wie viel Geld ausgezahlt wird.</a:t>
            </a:r>
            <a:endParaRPr/>
          </a:p>
          <a:p>
            <a:pPr indent="-381000" lvl="0" marL="457200" rtl="0" algn="l">
              <a:spcBef>
                <a:spcPts val="0"/>
              </a:spcBef>
              <a:spcAft>
                <a:spcPts val="0"/>
              </a:spcAft>
              <a:buSzPts val="2400"/>
              <a:buChar char="-"/>
            </a:pPr>
            <a:r>
              <a:rPr lang="de-DE"/>
              <a:t>Wurde noch weiter vereinfacht -&gt; Digitalisierung nie fertig</a:t>
            </a:r>
            <a:endParaRPr/>
          </a:p>
          <a:p>
            <a:pPr indent="-381000" lvl="0" marL="457200" rtl="0" algn="l">
              <a:spcBef>
                <a:spcPts val="0"/>
              </a:spcBef>
              <a:spcAft>
                <a:spcPts val="0"/>
              </a:spcAft>
              <a:buSzPts val="2400"/>
              <a:buChar char="-"/>
            </a:pPr>
            <a:r>
              <a:rPr lang="de-DE"/>
              <a:t>Ist natürlich nur klar, wenn man weiß, was ein Kind ist!</a:t>
            </a:r>
            <a:endParaRPr b="1" sz="1200">
              <a:solidFill>
                <a:schemeClr val="dk1"/>
              </a:solidFill>
            </a:endParaRPr>
          </a:p>
          <a:p>
            <a:pPr indent="-273050" lvl="1" marL="800100" rtl="0" algn="l">
              <a:lnSpc>
                <a:spcPct val="100000"/>
              </a:lnSpc>
              <a:spcBef>
                <a:spcPts val="0"/>
              </a:spcBef>
              <a:spcAft>
                <a:spcPts val="0"/>
              </a:spcAft>
              <a:buSzPts val="1100"/>
              <a:buFont typeface="Arial"/>
              <a:buNone/>
            </a:pPr>
            <a:r>
              <a:t/>
            </a:r>
            <a:endParaRPr b="0" sz="1200">
              <a:solidFill>
                <a:schemeClr val="dk1"/>
              </a:solidFill>
              <a:latin typeface="Arial"/>
              <a:ea typeface="Arial"/>
              <a:cs typeface="Arial"/>
              <a:sym typeface="Arial"/>
            </a:endParaRPr>
          </a:p>
          <a:p>
            <a:pPr indent="-273050" lvl="0" marL="342900" rtl="0" algn="l">
              <a:lnSpc>
                <a:spcPct val="100000"/>
              </a:lnSpc>
              <a:spcBef>
                <a:spcPts val="0"/>
              </a:spcBef>
              <a:spcAft>
                <a:spcPts val="0"/>
              </a:spcAft>
              <a:buSzPts val="1100"/>
              <a:buFont typeface="Arial"/>
              <a:buNone/>
            </a:pPr>
            <a:r>
              <a:t/>
            </a:r>
            <a:endParaRPr b="0" sz="12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lnSpc>
                <a:spcPct val="100000"/>
              </a:lnSpc>
              <a:spcBef>
                <a:spcPts val="0"/>
              </a:spcBef>
              <a:spcAft>
                <a:spcPts val="0"/>
              </a:spcAft>
              <a:buSzPts val="2400"/>
              <a:buNone/>
            </a:pPr>
            <a:r>
              <a:t/>
            </a:r>
            <a:endParaRPr/>
          </a:p>
        </p:txBody>
      </p:sp>
      <p:sp>
        <p:nvSpPr>
          <p:cNvPr id="1207" name="Google Shape;1207;g216b6e3f9b0_0_57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562f746593_0_322: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de-DE"/>
              <a:t>Chronologische</a:t>
            </a:r>
            <a:r>
              <a:rPr lang="de-DE"/>
              <a:t> Schritte</a:t>
            </a:r>
            <a:endParaRPr/>
          </a:p>
          <a:p>
            <a:pPr indent="-381000" lvl="0" marL="457200" rtl="0" algn="l">
              <a:spcBef>
                <a:spcPts val="0"/>
              </a:spcBef>
              <a:spcAft>
                <a:spcPts val="0"/>
              </a:spcAft>
              <a:buSzPts val="2400"/>
              <a:buChar char="-"/>
            </a:pPr>
            <a:r>
              <a:rPr lang="de-DE"/>
              <a:t>Entscheidungsstrukturen &amp; Logisch -&gt; Test</a:t>
            </a:r>
            <a:endParaRPr/>
          </a:p>
          <a:p>
            <a:pPr indent="-381000" lvl="0" marL="457200" rtl="0" algn="l">
              <a:spcBef>
                <a:spcPts val="0"/>
              </a:spcBef>
              <a:spcAft>
                <a:spcPts val="0"/>
              </a:spcAft>
              <a:buSzPts val="2400"/>
              <a:buChar char="-"/>
            </a:pPr>
            <a:r>
              <a:rPr lang="de-DE"/>
              <a:t>Rechtsbegriffe harmonisieren -&gt; Keine 6 Gruppen definitionen</a:t>
            </a:r>
            <a:endParaRPr/>
          </a:p>
          <a:p>
            <a:pPr indent="0" lvl="0" marL="0" rtl="0" algn="l">
              <a:lnSpc>
                <a:spcPct val="100000"/>
              </a:lnSpc>
              <a:spcBef>
                <a:spcPts val="0"/>
              </a:spcBef>
              <a:spcAft>
                <a:spcPts val="0"/>
              </a:spcAft>
              <a:buSzPts val="1100"/>
              <a:buNone/>
            </a:pPr>
            <a:r>
              <a:t/>
            </a:r>
            <a:endParaRPr/>
          </a:p>
        </p:txBody>
      </p:sp>
      <p:sp>
        <p:nvSpPr>
          <p:cNvPr id="1221" name="Google Shape;1221;g2562f746593_0_32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16b6e3f9b0_0_59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9" name="Google Shape;1229;g216b6e3f9b0_0_596: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de-DE"/>
              <a:t>Digitales Zeitalter, Software skalieren kostet relativ wenig, das müssen wir nutzen.</a:t>
            </a:r>
            <a:endParaRPr/>
          </a:p>
          <a:p>
            <a:pPr indent="-381000" lvl="0" marL="457200" rtl="0" algn="l">
              <a:spcBef>
                <a:spcPts val="0"/>
              </a:spcBef>
              <a:spcAft>
                <a:spcPts val="0"/>
              </a:spcAft>
              <a:buSzPts val="2400"/>
              <a:buChar char="-"/>
            </a:pPr>
            <a:r>
              <a:rPr lang="de-DE"/>
              <a:t>Was müssen wir tun, damit das Ziel automatisch erreicht wird? Proaktiver Staat</a:t>
            </a:r>
            <a:endParaRPr/>
          </a:p>
          <a:p>
            <a:pPr indent="-381000" lvl="0" marL="457200" rtl="0" algn="l">
              <a:spcBef>
                <a:spcPts val="0"/>
              </a:spcBef>
              <a:spcAft>
                <a:spcPts val="0"/>
              </a:spcAft>
              <a:buSzPts val="2400"/>
              <a:buChar char="-"/>
            </a:pPr>
            <a:r>
              <a:rPr lang="de-DE"/>
              <a:t>Ist es möglich Teile so zu schreiben das sie automatisch passieren können?</a:t>
            </a:r>
            <a:endParaRPr sz="1400"/>
          </a:p>
          <a:p>
            <a:pPr indent="0" lvl="0" marL="457200" rtl="0" algn="l">
              <a:lnSpc>
                <a:spcPct val="100000"/>
              </a:lnSpc>
              <a:spcBef>
                <a:spcPts val="0"/>
              </a:spcBef>
              <a:spcAft>
                <a:spcPts val="0"/>
              </a:spcAft>
              <a:buSzPts val="2400"/>
              <a:buNone/>
            </a:pPr>
            <a:r>
              <a:t/>
            </a:r>
            <a:endParaRPr b="0"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200">
              <a:latin typeface="Arial"/>
              <a:ea typeface="Arial"/>
              <a:cs typeface="Arial"/>
              <a:sym typeface="Arial"/>
            </a:endParaRPr>
          </a:p>
          <a:p>
            <a:pPr indent="0" lvl="0" marL="0" rtl="0" algn="l">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216b6e3f9b0_0_611: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de-DE"/>
              <a:t>Pauschale gekoppelt mit klaren Prüfkriterien -&gt; Automatisierbar</a:t>
            </a:r>
            <a:endParaRPr/>
          </a:p>
          <a:p>
            <a:pPr indent="0" lvl="0" marL="0" rtl="0" algn="l">
              <a:lnSpc>
                <a:spcPct val="100000"/>
              </a:lnSpc>
              <a:spcBef>
                <a:spcPts val="0"/>
              </a:spcBef>
              <a:spcAft>
                <a:spcPts val="0"/>
              </a:spcAft>
              <a:buSzPts val="1100"/>
              <a:buNone/>
            </a:pPr>
            <a:r>
              <a:t/>
            </a:r>
            <a:endParaRPr sz="1200">
              <a:solidFill>
                <a:schemeClr val="dk1"/>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a:p>
        </p:txBody>
      </p:sp>
      <p:sp>
        <p:nvSpPr>
          <p:cNvPr id="1239" name="Google Shape;1239;g216b6e3f9b0_0_611: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562f746593_0_328: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de-DE"/>
              <a:t>Antragslose Verfahren -&gt; Pauschalen</a:t>
            </a:r>
            <a:endParaRPr/>
          </a:p>
          <a:p>
            <a:pPr indent="-381000" lvl="0" marL="457200" rtl="0" algn="l">
              <a:spcBef>
                <a:spcPts val="0"/>
              </a:spcBef>
              <a:spcAft>
                <a:spcPts val="0"/>
              </a:spcAft>
              <a:buSzPts val="2400"/>
              <a:buChar char="-"/>
            </a:pPr>
            <a:r>
              <a:rPr lang="de-DE"/>
              <a:t>Entscheidungsstrukturen -&gt; Kohärent und ohne Logikbrüche</a:t>
            </a:r>
            <a:endParaRPr/>
          </a:p>
          <a:p>
            <a:pPr indent="-381000" lvl="0" marL="457200" rtl="0" algn="l">
              <a:spcBef>
                <a:spcPts val="0"/>
              </a:spcBef>
              <a:spcAft>
                <a:spcPts val="0"/>
              </a:spcAft>
              <a:buSzPts val="2400"/>
              <a:buChar char="-"/>
            </a:pPr>
            <a:r>
              <a:rPr lang="de-DE"/>
              <a:t>Ziehen Sie IT Expertinnen mit ein</a:t>
            </a:r>
            <a:endParaRPr/>
          </a:p>
          <a:p>
            <a:pPr indent="-381000" lvl="0" marL="457200" rtl="0" algn="l">
              <a:spcBef>
                <a:spcPts val="0"/>
              </a:spcBef>
              <a:spcAft>
                <a:spcPts val="0"/>
              </a:spcAft>
              <a:buSzPts val="2400"/>
              <a:buChar char="-"/>
            </a:pPr>
            <a:r>
              <a:rPr lang="de-DE"/>
              <a:t>Einheitliche Begriffe verwenden. Warum? </a:t>
            </a:r>
            <a:endParaRPr/>
          </a:p>
          <a:p>
            <a:pPr indent="0" lvl="0" marL="0" rtl="0" algn="l">
              <a:spcBef>
                <a:spcPts val="0"/>
              </a:spcBef>
              <a:spcAft>
                <a:spcPts val="0"/>
              </a:spcAft>
              <a:buNone/>
            </a:pPr>
            <a:r>
              <a:rPr lang="de-DE"/>
              <a:t>a) Mehrdeutige Rechtsbegriffe führen zu diversen Nachweisen. Beispiel: Begriff “Einkommen” (Wohngeld, Stipendium, Elterngeld etc.) </a:t>
            </a:r>
            <a:endParaRPr/>
          </a:p>
          <a:p>
            <a:pPr indent="0" lvl="0" marL="0" rtl="0" algn="l">
              <a:spcBef>
                <a:spcPts val="0"/>
              </a:spcBef>
              <a:spcAft>
                <a:spcPts val="0"/>
              </a:spcAft>
              <a:buNone/>
            </a:pPr>
            <a:r>
              <a:rPr lang="de-DE"/>
              <a:t>b)Einheitliche Rechtsbegriffe ⇿ standardisierte Konzepte -&gt; Wiederverwendung von Daten möglich, Kohärenz</a:t>
            </a:r>
            <a:endParaRPr sz="1200"/>
          </a:p>
        </p:txBody>
      </p:sp>
      <p:sp>
        <p:nvSpPr>
          <p:cNvPr id="1249" name="Google Shape;1249;g2562f746593_0_32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7" name="Google Shape;1257;p4: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de-DE"/>
              <a:t>5 Prinzipien inspirieren und eröffnen Lösungsräume</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de-DE"/>
              <a:t>ABER Sie können noch mehr:</a:t>
            </a:r>
            <a:endParaRPr/>
          </a:p>
          <a:p>
            <a:pPr indent="-101600" lvl="0" marL="171450" rtl="0" algn="l">
              <a:lnSpc>
                <a:spcPct val="100000"/>
              </a:lnSpc>
              <a:spcBef>
                <a:spcPts val="0"/>
              </a:spcBef>
              <a:spcAft>
                <a:spcPts val="0"/>
              </a:spcAft>
              <a:buSzPts val="1100"/>
              <a:buFont typeface="Arial"/>
              <a:buNone/>
            </a:pPr>
            <a:r>
              <a:t/>
            </a:r>
            <a:endParaRPr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5:notes"/>
          <p:cNvSpPr/>
          <p:nvPr>
            <p:ph idx="2" type="sldImg"/>
          </p:nvPr>
        </p:nvSpPr>
        <p:spPr>
          <a:xfrm>
            <a:off x="420688" y="1239838"/>
            <a:ext cx="5956300" cy="33512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p5:notes"/>
          <p:cNvSpPr txBox="1"/>
          <p:nvPr>
            <p:ph idx="1" type="body"/>
          </p:nvPr>
        </p:nvSpPr>
        <p:spPr>
          <a:xfrm>
            <a:off x="679768" y="4777959"/>
            <a:ext cx="5438100" cy="39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DE"/>
              <a:t>Die Prinzipien verändern sich nicht, dein Regelungsumfeld schon.</a:t>
            </a:r>
            <a:endParaRPr/>
          </a:p>
          <a:p>
            <a:pPr indent="0" lvl="0" marL="0" rtl="0" algn="l">
              <a:spcBef>
                <a:spcPts val="0"/>
              </a:spcBef>
              <a:spcAft>
                <a:spcPts val="0"/>
              </a:spcAft>
              <a:buClr>
                <a:schemeClr val="dk1"/>
              </a:buClr>
              <a:buSzPts val="1100"/>
              <a:buFont typeface="Arial"/>
              <a:buNone/>
            </a:pPr>
            <a:r>
              <a:rPr lang="de-DE"/>
              <a:t>Aber der Inhalt dahinter bleibt gleich – egal ob Verwaltungsdigitalisierung oder Sozialverwaltung!</a:t>
            </a:r>
            <a:endParaRPr/>
          </a:p>
          <a:p>
            <a:pPr indent="0" lvl="0" marL="0" rtl="0" algn="l">
              <a:spcBef>
                <a:spcPts val="0"/>
              </a:spcBef>
              <a:spcAft>
                <a:spcPts val="0"/>
              </a:spcAft>
              <a:buClr>
                <a:schemeClr val="dk1"/>
              </a:buClr>
              <a:buSzPts val="1100"/>
              <a:buFont typeface="Arial"/>
              <a:buNone/>
            </a:pPr>
            <a:r>
              <a:rPr lang="de-DE"/>
              <a:t>Das heißt die Prinzipien helfen dir bei jeder Regelung, Heute und auch in Zukunft. </a:t>
            </a:r>
            <a:endParaRPr/>
          </a:p>
          <a:p>
            <a:pPr indent="0" lvl="0" marL="0" rtl="0" algn="l">
              <a:lnSpc>
                <a:spcPct val="100000"/>
              </a:lnSpc>
              <a:spcBef>
                <a:spcPts val="0"/>
              </a:spcBef>
              <a:spcAft>
                <a:spcPts val="0"/>
              </a:spcAft>
              <a:buClr>
                <a:schemeClr val="dk1"/>
              </a:buClr>
              <a:buSzPts val="1100"/>
              <a:buFont typeface="Arial"/>
              <a:buNone/>
            </a:pPr>
            <a:r>
              <a:t/>
            </a:r>
            <a:endParaRPr sz="1700">
              <a:solidFill>
                <a:schemeClr val="dk1"/>
              </a:solidFill>
              <a:latin typeface="Inter"/>
              <a:ea typeface="Inter"/>
              <a:cs typeface="Inter"/>
              <a:sym typeface="Inter"/>
            </a:endParaRPr>
          </a:p>
        </p:txBody>
      </p:sp>
      <p:sp>
        <p:nvSpPr>
          <p:cNvPr id="1266" name="Google Shape;1266;p5:notes"/>
          <p:cNvSpPr txBox="1"/>
          <p:nvPr>
            <p:ph idx="12" type="sldNum"/>
          </p:nvPr>
        </p:nvSpPr>
        <p:spPr>
          <a:xfrm>
            <a:off x="3850443" y="9430090"/>
            <a:ext cx="2945700" cy="49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de-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6:notes"/>
          <p:cNvSpPr/>
          <p:nvPr>
            <p:ph idx="2" type="sldImg"/>
          </p:nvPr>
        </p:nvSpPr>
        <p:spPr>
          <a:xfrm>
            <a:off x="420688" y="1239838"/>
            <a:ext cx="5956300" cy="33512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3" name="Google Shape;1273;p6:notes"/>
          <p:cNvSpPr txBox="1"/>
          <p:nvPr>
            <p:ph idx="1" type="body"/>
          </p:nvPr>
        </p:nvSpPr>
        <p:spPr>
          <a:xfrm>
            <a:off x="679768" y="4777959"/>
            <a:ext cx="5438100" cy="390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Die Prinzipien sind eine geteilte Sprache. Über alle </a:t>
            </a:r>
            <a:r>
              <a:rPr b="1" lang="de-DE">
                <a:solidFill>
                  <a:schemeClr val="dk1"/>
                </a:solidFill>
                <a:latin typeface="Inter"/>
                <a:ea typeface="Inter"/>
                <a:cs typeface="Inter"/>
                <a:sym typeface="Inter"/>
              </a:rPr>
              <a:t>Ebenen</a:t>
            </a:r>
            <a:r>
              <a:rPr lang="de-DE">
                <a:solidFill>
                  <a:schemeClr val="dk1"/>
                </a:solidFill>
                <a:latin typeface="Inter"/>
                <a:ea typeface="Inter"/>
                <a:cs typeface="Inter"/>
                <a:sym typeface="Inter"/>
              </a:rPr>
              <a:t> und </a:t>
            </a:r>
            <a:r>
              <a:rPr b="1" lang="de-DE">
                <a:solidFill>
                  <a:schemeClr val="dk1"/>
                </a:solidFill>
                <a:latin typeface="Inter"/>
                <a:ea typeface="Inter"/>
                <a:cs typeface="Inter"/>
                <a:sym typeface="Inter"/>
              </a:rPr>
              <a:t>Häuser</a:t>
            </a:r>
            <a:r>
              <a:rPr lang="de-DE">
                <a:solidFill>
                  <a:schemeClr val="dk1"/>
                </a:solidFill>
                <a:latin typeface="Inter"/>
                <a:ea typeface="Inter"/>
                <a:cs typeface="Inter"/>
                <a:sym typeface="Inter"/>
              </a:rPr>
              <a:t> </a:t>
            </a:r>
            <a:r>
              <a:rPr b="1" lang="de-DE">
                <a:solidFill>
                  <a:schemeClr val="dk1"/>
                </a:solidFill>
                <a:latin typeface="Inter"/>
                <a:ea typeface="Inter"/>
                <a:cs typeface="Inter"/>
                <a:sym typeface="Inter"/>
              </a:rPr>
              <a:t>hinweg</a:t>
            </a: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Nutzt diese um über die Digitaltauglichkeit zu sprechen – sie unterstützen euch dabei die richtigen Fragen zu stellen oder Dinge anzugehen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p:txBody>
      </p:sp>
      <p:sp>
        <p:nvSpPr>
          <p:cNvPr id="1274" name="Google Shape;1274;p6:notes"/>
          <p:cNvSpPr txBox="1"/>
          <p:nvPr>
            <p:ph idx="12" type="sldNum"/>
          </p:nvPr>
        </p:nvSpPr>
        <p:spPr>
          <a:xfrm>
            <a:off x="3850443" y="9430090"/>
            <a:ext cx="2945700" cy="49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de-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16b6e3f9b0_0_23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216b6e3f9b0_0_230: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Gruppenarbeit in weiteren Räumen</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Parkplatz um Themen und Fragen aus dem Kopf zu bekommen ohne sie zu vergessen – für Details oder Bezug zu eigenem Regelungsvorhaben</a:t>
            </a:r>
            <a:endParaRPr>
              <a:latin typeface="Inter"/>
              <a:ea typeface="Inter"/>
              <a:cs typeface="Inter"/>
              <a:sym typeface="Inte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f106efcfbc_0_79:notes"/>
          <p:cNvSpPr/>
          <p:nvPr>
            <p:ph idx="2" type="sldImg"/>
          </p:nvPr>
        </p:nvSpPr>
        <p:spPr>
          <a:xfrm>
            <a:off x="420688" y="1239838"/>
            <a:ext cx="5956200" cy="3351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1" name="Google Shape;1281;g2f106efcfbc_0_79:notes"/>
          <p:cNvSpPr txBox="1"/>
          <p:nvPr>
            <p:ph idx="1" type="body"/>
          </p:nvPr>
        </p:nvSpPr>
        <p:spPr>
          <a:xfrm>
            <a:off x="679768" y="4777959"/>
            <a:ext cx="5438100" cy="390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zB spricht StS Richter über die Prinzipien</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https://www.bmi.bund.de/SharedDocs/pressemitteilungen/DE/2023/08/digitalcheck.html</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p:txBody>
      </p:sp>
      <p:sp>
        <p:nvSpPr>
          <p:cNvPr id="1282" name="Google Shape;1282;g2f106efcfbc_0_79:notes"/>
          <p:cNvSpPr txBox="1"/>
          <p:nvPr>
            <p:ph idx="12" type="sldNum"/>
          </p:nvPr>
        </p:nvSpPr>
        <p:spPr>
          <a:xfrm>
            <a:off x="3850443" y="9430090"/>
            <a:ext cx="2945700" cy="49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de-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8:notes"/>
          <p:cNvSpPr/>
          <p:nvPr>
            <p:ph idx="2" type="sldImg"/>
          </p:nvPr>
        </p:nvSpPr>
        <p:spPr>
          <a:xfrm>
            <a:off x="420688" y="1239838"/>
            <a:ext cx="5956300" cy="33512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1" name="Google Shape;1291;p8:notes"/>
          <p:cNvSpPr txBox="1"/>
          <p:nvPr>
            <p:ph idx="1" type="body"/>
          </p:nvPr>
        </p:nvSpPr>
        <p:spPr>
          <a:xfrm>
            <a:off x="679768" y="4777959"/>
            <a:ext cx="5438100" cy="390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Sie werden von umsetzenden Behörden aufgegriffen zB auf der ELSTER Fachtagung</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a:t>
            </a:r>
            <a:r>
              <a:rPr lang="de-DE">
                <a:solidFill>
                  <a:schemeClr val="dk1"/>
                </a:solidFill>
                <a:latin typeface="Inter"/>
                <a:ea typeface="Inter"/>
                <a:cs typeface="Inter"/>
                <a:sym typeface="Inter"/>
              </a:rPr>
              <a:t>Wenn diese Prinzipien befolgt werden kann ich einfach arbeiten.” – Softwarearchitekt in Bundesbehörde</a:t>
            </a:r>
            <a:endParaRPr>
              <a:solidFill>
                <a:schemeClr val="dk1"/>
              </a:solidFill>
              <a:latin typeface="Inter"/>
              <a:ea typeface="Inter"/>
              <a:cs typeface="Inter"/>
              <a:sym typeface="Inter"/>
            </a:endParaRPr>
          </a:p>
        </p:txBody>
      </p:sp>
      <p:sp>
        <p:nvSpPr>
          <p:cNvPr id="1292" name="Google Shape;1292;p8:notes"/>
          <p:cNvSpPr txBox="1"/>
          <p:nvPr>
            <p:ph idx="12" type="sldNum"/>
          </p:nvPr>
        </p:nvSpPr>
        <p:spPr>
          <a:xfrm>
            <a:off x="3850443" y="9430090"/>
            <a:ext cx="2945700" cy="49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de-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9:notes"/>
          <p:cNvSpPr/>
          <p:nvPr>
            <p:ph idx="2" type="sldImg"/>
          </p:nvPr>
        </p:nvSpPr>
        <p:spPr>
          <a:xfrm>
            <a:off x="420688" y="1239838"/>
            <a:ext cx="5956300" cy="33512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9" name="Google Shape;1299;p9:notes"/>
          <p:cNvSpPr txBox="1"/>
          <p:nvPr>
            <p:ph idx="1" type="body"/>
          </p:nvPr>
        </p:nvSpPr>
        <p:spPr>
          <a:xfrm>
            <a:off x="679768" y="4777959"/>
            <a:ext cx="5438100" cy="390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Aber sie helfen auch auf Arbeitsebene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de-DE"/>
              <a:t>Helfen wirklich über das Gleiche zu sprechen</a:t>
            </a:r>
            <a:endParaRPr/>
          </a:p>
        </p:txBody>
      </p:sp>
      <p:sp>
        <p:nvSpPr>
          <p:cNvPr id="1300" name="Google Shape;1300;p9:notes"/>
          <p:cNvSpPr txBox="1"/>
          <p:nvPr>
            <p:ph idx="12" type="sldNum"/>
          </p:nvPr>
        </p:nvSpPr>
        <p:spPr>
          <a:xfrm>
            <a:off x="3850443" y="9430090"/>
            <a:ext cx="2945700" cy="49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de-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10:notes"/>
          <p:cNvSpPr/>
          <p:nvPr>
            <p:ph idx="2" type="sldImg"/>
          </p:nvPr>
        </p:nvSpPr>
        <p:spPr>
          <a:xfrm>
            <a:off x="420688" y="1239838"/>
            <a:ext cx="5956300" cy="33512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8" name="Google Shape;1308;p10:notes"/>
          <p:cNvSpPr txBox="1"/>
          <p:nvPr>
            <p:ph idx="1" type="body"/>
          </p:nvPr>
        </p:nvSpPr>
        <p:spPr>
          <a:xfrm>
            <a:off x="679768" y="4777959"/>
            <a:ext cx="5438100" cy="390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Und zu guter letzt… der NKR-S prüft und spricht mit Ihnen anhand der Prinzipien</a:t>
            </a:r>
            <a:endParaRPr>
              <a:solidFill>
                <a:schemeClr val="dk1"/>
              </a:solidFill>
              <a:latin typeface="Inter"/>
              <a:ea typeface="Inter"/>
              <a:cs typeface="Inter"/>
              <a:sym typeface="Inter"/>
            </a:endParaRPr>
          </a:p>
        </p:txBody>
      </p:sp>
      <p:sp>
        <p:nvSpPr>
          <p:cNvPr id="1309" name="Google Shape;1309;p10:notes"/>
          <p:cNvSpPr txBox="1"/>
          <p:nvPr>
            <p:ph idx="12" type="sldNum"/>
          </p:nvPr>
        </p:nvSpPr>
        <p:spPr>
          <a:xfrm>
            <a:off x="3850443" y="9430090"/>
            <a:ext cx="2945700" cy="49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de-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17a4618074_0_32:notes"/>
          <p:cNvSpPr/>
          <p:nvPr>
            <p:ph idx="2" type="sldImg"/>
          </p:nvPr>
        </p:nvSpPr>
        <p:spPr>
          <a:xfrm>
            <a:off x="420688" y="1239838"/>
            <a:ext cx="5956200" cy="3351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6" name="Google Shape;1316;g217a4618074_0_32:notes"/>
          <p:cNvSpPr txBox="1"/>
          <p:nvPr>
            <p:ph idx="1" type="body"/>
          </p:nvPr>
        </p:nvSpPr>
        <p:spPr>
          <a:xfrm>
            <a:off x="679768" y="4777959"/>
            <a:ext cx="5438100" cy="390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p:txBody>
      </p:sp>
      <p:sp>
        <p:nvSpPr>
          <p:cNvPr id="1317" name="Google Shape;1317;g217a4618074_0_32:notes"/>
          <p:cNvSpPr txBox="1"/>
          <p:nvPr>
            <p:ph idx="12" type="sldNum"/>
          </p:nvPr>
        </p:nvSpPr>
        <p:spPr>
          <a:xfrm>
            <a:off x="3850443" y="9430090"/>
            <a:ext cx="2945700" cy="49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de-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230fd3b57c4_0_4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3" name="Google Shape;1323;g230fd3b57c4_0_47: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2e908809d6_3_5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9" name="Google Shape;1329;g22e908809d6_3_56: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16b6e3f9b0_0_71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5" name="Google Shape;1335;g216b6e3f9b0_0_718: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30fd3b57c4_0_13: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4" name="Google Shape;1344;g230fd3b57c4_0_13: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Das kennt ihr schon aus unserem Beispiel, ihr könnt die Elemente wieder verwenden, aber auch eigene benutzen. </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Erstmal sollen Visualisierungen euch beim Verständnis helfen, dann in der Kommunikation mit anderen. </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Wie “schön” es aussieht, ist nicht wichtig</a:t>
            </a:r>
            <a:endParaRPr>
              <a:latin typeface="Inter"/>
              <a:ea typeface="Inter"/>
              <a:cs typeface="Inter"/>
              <a:sym typeface="Inte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16b6e3f9b0_0_627:notes"/>
          <p:cNvSpPr txBox="1"/>
          <p:nvPr>
            <p:ph idx="1" type="body"/>
          </p:nvPr>
        </p:nvSpPr>
        <p:spPr>
          <a:xfrm>
            <a:off x="679768" y="4715907"/>
            <a:ext cx="5438100" cy="446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de-DE"/>
              <a:t>knapp</a:t>
            </a:r>
            <a:endParaRPr/>
          </a:p>
        </p:txBody>
      </p:sp>
      <p:sp>
        <p:nvSpPr>
          <p:cNvPr id="1349" name="Google Shape;1349;g216b6e3f9b0_0_62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2:notes"/>
          <p:cNvSpPr txBox="1"/>
          <p:nvPr>
            <p:ph idx="1" type="body"/>
          </p:nvPr>
        </p:nvSpPr>
        <p:spPr>
          <a:xfrm>
            <a:off x="679768" y="4715907"/>
            <a:ext cx="5438140" cy="4467702"/>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1. Alle gut angekommen? Braucht noch jemand etwas? </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2. Was bedeutet Digitaltauglichkeit in Bezug auf Gesetzgebung und warum ist es so wichtig?</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3. Was ist der Digitalcheck und wie sieht er aus</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4. Anhand eines Beispiels Start in den Digitalcheck mittels Digitalbezug verstehen -&gt; Vorprüfung</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5. Gleiche Beispiel weiter denken, was wären nötige Schritte für eine digitaltaugliche Regelung</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6. Was nehmt ihr mit?</a:t>
            </a:r>
            <a:endParaRPr>
              <a:latin typeface="Inter"/>
              <a:ea typeface="Inter"/>
              <a:cs typeface="Inter"/>
              <a:sym typeface="Inter"/>
            </a:endParaRPr>
          </a:p>
          <a:p>
            <a:pPr indent="-381000" lvl="0" marL="457200" rtl="0" algn="l">
              <a:lnSpc>
                <a:spcPct val="100000"/>
              </a:lnSpc>
              <a:spcBef>
                <a:spcPts val="0"/>
              </a:spcBef>
              <a:spcAft>
                <a:spcPts val="0"/>
              </a:spcAft>
              <a:buSzPts val="2400"/>
              <a:buFont typeface="Inter"/>
              <a:buChar char="-"/>
            </a:pPr>
            <a:r>
              <a:rPr lang="de-DE">
                <a:latin typeface="Inter"/>
                <a:ea typeface="Inter"/>
                <a:cs typeface="Inter"/>
                <a:sym typeface="Inter"/>
              </a:rPr>
              <a:t>Fragen?</a:t>
            </a:r>
            <a:endParaRPr>
              <a:latin typeface="Inter"/>
              <a:ea typeface="Inter"/>
              <a:cs typeface="Inter"/>
              <a:sym typeface="Inte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216b6e3f9b0_0_77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9" name="Google Shape;1359;g216b6e3f9b0_0_770: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16b6e3f9b0_0_74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7" name="Google Shape;1367;g216b6e3f9b0_0_748: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16b6e3f9b0_0_63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4" name="Google Shape;1374;g216b6e3f9b0_0_636:notes"/>
          <p:cNvSpPr txBox="1"/>
          <p:nvPr>
            <p:ph idx="1" type="body"/>
          </p:nvPr>
        </p:nvSpPr>
        <p:spPr>
          <a:xfrm>
            <a:off x="679768" y="4715908"/>
            <a:ext cx="5438100" cy="4467600"/>
          </a:xfrm>
          <a:prstGeom prst="rect">
            <a:avLst/>
          </a:prstGeom>
          <a:noFill/>
          <a:ln>
            <a:noFill/>
          </a:ln>
        </p:spPr>
        <p:txBody>
          <a:bodyPr anchorCtr="0" anchor="t" bIns="91425" lIns="91425" spcFirstLastPara="1" rIns="91425" wrap="square" tIns="91425">
            <a:noAutofit/>
          </a:bodyPr>
          <a:lstStyle/>
          <a:p>
            <a:pPr indent="-342900" lvl="0" marL="342900" rtl="0" algn="l">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Was sind Bedürfnisse, oft müssen wir diese erst kennenlernen -&gt; Einfach mal mit den Betroffenen sprechen, beobachten, …</a:t>
            </a:r>
            <a:endParaRPr>
              <a:latin typeface="Inter"/>
              <a:ea typeface="Inter"/>
              <a:cs typeface="Inter"/>
              <a:sym typeface="Inter"/>
            </a:endParaRPr>
          </a:p>
          <a:p>
            <a:pPr indent="-342900" lvl="0" marL="342900" rtl="0" algn="l">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Expert:innen helfen – oft ist der Vollzug oder die vollziehende Einheit klar. Beziehen Sie hier die Experten ein. Beides dient zum Informieren ihrer Arbeit – nicht zum „Outsourcen“</a:t>
            </a:r>
            <a:endParaRPr>
              <a:latin typeface="Inter"/>
              <a:ea typeface="Inter"/>
              <a:cs typeface="Inter"/>
              <a:sym typeface="Inter"/>
            </a:endParaRPr>
          </a:p>
          <a:p>
            <a:pPr indent="-342900" lvl="0" marL="342900" rtl="0" algn="l">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All dies dient dazu, Ihnen viele Ideen für eine digitaltaugliche Umsetzung zu geben</a:t>
            </a:r>
            <a:endParaRPr>
              <a:latin typeface="Inter"/>
              <a:ea typeface="Inter"/>
              <a:cs typeface="Inter"/>
              <a:sym typeface="Inter"/>
            </a:endParaRPr>
          </a:p>
          <a:p>
            <a:pPr indent="-273050" lvl="0" marL="342900" rtl="0" algn="l">
              <a:lnSpc>
                <a:spcPct val="100000"/>
              </a:lnSpc>
              <a:spcBef>
                <a:spcPts val="0"/>
              </a:spcBef>
              <a:spcAft>
                <a:spcPts val="0"/>
              </a:spcAft>
              <a:buClr>
                <a:schemeClr val="dk1"/>
              </a:buClr>
              <a:buSzPts val="1100"/>
              <a:buFont typeface="Arial"/>
              <a:buNone/>
            </a:pPr>
            <a:r>
              <a:t/>
            </a:r>
            <a:endParaRPr>
              <a:latin typeface="Inter"/>
              <a:ea typeface="Inter"/>
              <a:cs typeface="Inter"/>
              <a:sym typeface="Inter"/>
            </a:endParaRPr>
          </a:p>
          <a:p>
            <a:pPr indent="-342900" lvl="0" marL="342900" rtl="0" algn="l">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Getestet</a:t>
            </a:r>
            <a:endParaRPr>
              <a:latin typeface="Inter"/>
              <a:ea typeface="Inter"/>
              <a:cs typeface="Inter"/>
              <a:sym typeface="Inte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1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p14:notes"/>
          <p:cNvSpPr txBox="1"/>
          <p:nvPr>
            <p:ph idx="1" type="body"/>
          </p:nvPr>
        </p:nvSpPr>
        <p:spPr>
          <a:xfrm>
            <a:off x="679768" y="4715908"/>
            <a:ext cx="5438100" cy="446759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Informationen und Downloads finden Sie auch auf der Digitalcheck Webseite.</a:t>
            </a:r>
            <a:endParaRPr/>
          </a:p>
          <a:p>
            <a:pPr indent="0" lvl="0" marL="0" rtl="0" algn="l">
              <a:lnSpc>
                <a:spcPct val="100000"/>
              </a:lnSpc>
              <a:spcBef>
                <a:spcPts val="0"/>
              </a:spcBef>
              <a:spcAft>
                <a:spcPts val="0"/>
              </a:spcAft>
              <a:buSzPts val="1100"/>
              <a:buNone/>
            </a:pPr>
            <a:r>
              <a:rPr lang="de-DE"/>
              <a:t>Dort finden Sie zu Anfang alle </a:t>
            </a:r>
            <a:r>
              <a:rPr b="1" lang="de-DE"/>
              <a:t>Dokumente zum Download </a:t>
            </a:r>
            <a:r>
              <a:rPr lang="de-DE"/>
              <a:t>und </a:t>
            </a:r>
            <a:r>
              <a:rPr b="1" lang="de-DE"/>
              <a:t>erste Informationen</a:t>
            </a:r>
            <a:r>
              <a:rPr lang="de-DE"/>
              <a:t>.</a:t>
            </a:r>
            <a:endParaRPr sz="11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1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2" name="Google Shape;1392;p15:notes"/>
          <p:cNvSpPr txBox="1"/>
          <p:nvPr>
            <p:ph idx="1" type="body"/>
          </p:nvPr>
        </p:nvSpPr>
        <p:spPr>
          <a:xfrm>
            <a:off x="679768" y="4715907"/>
            <a:ext cx="5438140" cy="446770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Inter"/>
              <a:ea typeface="Inter"/>
              <a:cs typeface="Inter"/>
              <a:sym typeface="Inte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28b2eec7fa4_2_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7" name="Google Shape;1397;g28b2eec7fa4_2_0: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1ec2ea1bcb3_0_1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8" name="Google Shape;1418;g1ec2ea1bcb3_0_12: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2df553da1c_0_37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5" name="Google Shape;1425;g22df553da1c_0_370: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ec2ea1bcb3_0_6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4" name="Google Shape;1444;g1ec2ea1bcb3_0_65:notes"/>
          <p:cNvSpPr txBox="1"/>
          <p:nvPr>
            <p:ph idx="1" type="body"/>
          </p:nvPr>
        </p:nvSpPr>
        <p:spPr>
          <a:xfrm>
            <a:off x="679450" y="4778375"/>
            <a:ext cx="5438700" cy="390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3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5" name="Google Shape;1465;p31:notes"/>
          <p:cNvSpPr txBox="1"/>
          <p:nvPr>
            <p:ph idx="1" type="body"/>
          </p:nvPr>
        </p:nvSpPr>
        <p:spPr>
          <a:xfrm>
            <a:off x="679768" y="4715907"/>
            <a:ext cx="5438140" cy="446770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55e97366d2_0_0:notes"/>
          <p:cNvSpPr/>
          <p:nvPr>
            <p:ph idx="2" type="sldImg"/>
          </p:nvPr>
        </p:nvSpPr>
        <p:spPr>
          <a:xfrm>
            <a:off x="420688" y="1239838"/>
            <a:ext cx="5956200" cy="3351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255e97366d2_0_0:notes"/>
          <p:cNvSpPr txBox="1"/>
          <p:nvPr>
            <p:ph idx="1" type="body"/>
          </p:nvPr>
        </p:nvSpPr>
        <p:spPr>
          <a:xfrm>
            <a:off x="679768" y="4777959"/>
            <a:ext cx="5438100" cy="390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1400"/>
          </a:p>
        </p:txBody>
      </p:sp>
      <p:sp>
        <p:nvSpPr>
          <p:cNvPr id="827" name="Google Shape;827;g255e97366d2_0_0:notes"/>
          <p:cNvSpPr txBox="1"/>
          <p:nvPr>
            <p:ph idx="12" type="sldNum"/>
          </p:nvPr>
        </p:nvSpPr>
        <p:spPr>
          <a:xfrm>
            <a:off x="3850443" y="9430090"/>
            <a:ext cx="2945700" cy="49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de-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f106efcfbc_0_0:notes"/>
          <p:cNvSpPr/>
          <p:nvPr>
            <p:ph idx="2" type="sldImg"/>
          </p:nvPr>
        </p:nvSpPr>
        <p:spPr>
          <a:xfrm>
            <a:off x="67269" y="1437142"/>
            <a:ext cx="4918800" cy="7185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2f106efcfbc_0_0:notes"/>
          <p:cNvSpPr txBox="1"/>
          <p:nvPr>
            <p:ph idx="1" type="body"/>
          </p:nvPr>
        </p:nvSpPr>
        <p:spPr>
          <a:xfrm>
            <a:off x="505105" y="9223444"/>
            <a:ext cx="4043100" cy="75441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Politische Ziele/Vorhaben erzeugen in der Umsetzung positive oder negative Wirkung.</a:t>
            </a:r>
            <a:endParaRPr>
              <a:solidFill>
                <a:schemeClr val="dk1"/>
              </a:solidFill>
              <a:latin typeface="Inter"/>
              <a:ea typeface="Inter"/>
              <a:cs typeface="Inter"/>
              <a:sym typeface="Inter"/>
            </a:endParaRPr>
          </a:p>
          <a:p>
            <a:pPr indent="-381000" lvl="0" marL="457200" rtl="0" algn="l">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Diese Perspektive kann motivieren.</a:t>
            </a:r>
            <a:endParaRPr>
              <a:solidFill>
                <a:schemeClr val="dk1"/>
              </a:solidFill>
              <a:latin typeface="Inter"/>
              <a:ea typeface="Inter"/>
              <a:cs typeface="Inter"/>
              <a:sym typeface="Inter"/>
            </a:endParaRPr>
          </a:p>
        </p:txBody>
      </p:sp>
      <p:sp>
        <p:nvSpPr>
          <p:cNvPr id="834" name="Google Shape;834;g2f106efcfbc_0_0:notes"/>
          <p:cNvSpPr txBox="1"/>
          <p:nvPr>
            <p:ph idx="12" type="sldNum"/>
          </p:nvPr>
        </p:nvSpPr>
        <p:spPr>
          <a:xfrm>
            <a:off x="0" y="0"/>
            <a:ext cx="2230200" cy="57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p:cSld name="CUSTOM_6_2_1">
    <p:bg>
      <p:bgPr>
        <a:solidFill>
          <a:srgbClr val="0000FF"/>
        </a:solidFill>
      </p:bgPr>
    </p:bg>
    <p:spTree>
      <p:nvGrpSpPr>
        <p:cNvPr id="10" name="Shape 10"/>
        <p:cNvGrpSpPr/>
        <p:nvPr/>
      </p:nvGrpSpPr>
      <p:grpSpPr>
        <a:xfrm>
          <a:off x="0" y="0"/>
          <a:ext cx="0" cy="0"/>
          <a:chOff x="0" y="0"/>
          <a:chExt cx="0" cy="0"/>
        </a:xfrm>
      </p:grpSpPr>
      <p:sp>
        <p:nvSpPr>
          <p:cNvPr id="11" name="Google Shape;11;g216b6e3f9b0_0_133"/>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12" name="Google Shape;12;g216b6e3f9b0_0_133"/>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216b6e3f9b0_0_133"/>
          <p:cNvSpPr txBox="1"/>
          <p:nvPr>
            <p:ph type="title"/>
          </p:nvPr>
        </p:nvSpPr>
        <p:spPr>
          <a:xfrm>
            <a:off x="393925" y="1302875"/>
            <a:ext cx="8355900" cy="1212600"/>
          </a:xfrm>
          <a:prstGeom prst="rect">
            <a:avLst/>
          </a:prstGeom>
          <a:noFill/>
          <a:ln>
            <a:noFill/>
          </a:ln>
        </p:spPr>
        <p:txBody>
          <a:bodyPr anchorCtr="0" anchor="t" bIns="0" lIns="0" spcFirstLastPara="1" rIns="0" wrap="square" tIns="0">
            <a:normAutofit/>
          </a:bodyPr>
          <a:lstStyle>
            <a:lvl1pPr lvl="0" algn="l">
              <a:lnSpc>
                <a:spcPct val="95000"/>
              </a:lnSpc>
              <a:spcBef>
                <a:spcPts val="0"/>
              </a:spcBef>
              <a:spcAft>
                <a:spcPts val="0"/>
              </a:spcAft>
              <a:buClr>
                <a:srgbClr val="FFFFFF"/>
              </a:buClr>
              <a:buSzPts val="4000"/>
              <a:buNone/>
              <a:defRPr b="1" sz="4000">
                <a:solidFill>
                  <a:srgbClr val="FFFFFF"/>
                </a:solidFill>
              </a:defRPr>
            </a:lvl1pPr>
            <a:lvl2pPr lvl="1" algn="l">
              <a:lnSpc>
                <a:spcPct val="95000"/>
              </a:lnSpc>
              <a:spcBef>
                <a:spcPts val="0"/>
              </a:spcBef>
              <a:spcAft>
                <a:spcPts val="0"/>
              </a:spcAft>
              <a:buClr>
                <a:srgbClr val="FFFFFF"/>
              </a:buClr>
              <a:buSzPts val="4000"/>
              <a:buNone/>
              <a:defRPr b="1" sz="4000">
                <a:solidFill>
                  <a:srgbClr val="FFFFFF"/>
                </a:solidFill>
              </a:defRPr>
            </a:lvl2pPr>
            <a:lvl3pPr lvl="2" algn="l">
              <a:lnSpc>
                <a:spcPct val="95000"/>
              </a:lnSpc>
              <a:spcBef>
                <a:spcPts val="0"/>
              </a:spcBef>
              <a:spcAft>
                <a:spcPts val="0"/>
              </a:spcAft>
              <a:buClr>
                <a:srgbClr val="FFFFFF"/>
              </a:buClr>
              <a:buSzPts val="4000"/>
              <a:buNone/>
              <a:defRPr b="1" sz="4000">
                <a:solidFill>
                  <a:srgbClr val="FFFFFF"/>
                </a:solidFill>
              </a:defRPr>
            </a:lvl3pPr>
            <a:lvl4pPr lvl="3" algn="l">
              <a:lnSpc>
                <a:spcPct val="95000"/>
              </a:lnSpc>
              <a:spcBef>
                <a:spcPts val="0"/>
              </a:spcBef>
              <a:spcAft>
                <a:spcPts val="0"/>
              </a:spcAft>
              <a:buClr>
                <a:srgbClr val="FFFFFF"/>
              </a:buClr>
              <a:buSzPts val="4000"/>
              <a:buNone/>
              <a:defRPr b="1" sz="4000">
                <a:solidFill>
                  <a:srgbClr val="FFFFFF"/>
                </a:solidFill>
              </a:defRPr>
            </a:lvl4pPr>
            <a:lvl5pPr lvl="4" algn="l">
              <a:lnSpc>
                <a:spcPct val="95000"/>
              </a:lnSpc>
              <a:spcBef>
                <a:spcPts val="0"/>
              </a:spcBef>
              <a:spcAft>
                <a:spcPts val="0"/>
              </a:spcAft>
              <a:buClr>
                <a:srgbClr val="FFFFFF"/>
              </a:buClr>
              <a:buSzPts val="4000"/>
              <a:buNone/>
              <a:defRPr b="1" sz="4000">
                <a:solidFill>
                  <a:srgbClr val="FFFFFF"/>
                </a:solidFill>
              </a:defRPr>
            </a:lvl5pPr>
            <a:lvl6pPr lvl="5" algn="l">
              <a:lnSpc>
                <a:spcPct val="95000"/>
              </a:lnSpc>
              <a:spcBef>
                <a:spcPts val="0"/>
              </a:spcBef>
              <a:spcAft>
                <a:spcPts val="0"/>
              </a:spcAft>
              <a:buClr>
                <a:srgbClr val="FFFFFF"/>
              </a:buClr>
              <a:buSzPts val="4000"/>
              <a:buNone/>
              <a:defRPr b="1" sz="4000">
                <a:solidFill>
                  <a:srgbClr val="FFFFFF"/>
                </a:solidFill>
              </a:defRPr>
            </a:lvl6pPr>
            <a:lvl7pPr lvl="6" algn="l">
              <a:lnSpc>
                <a:spcPct val="95000"/>
              </a:lnSpc>
              <a:spcBef>
                <a:spcPts val="0"/>
              </a:spcBef>
              <a:spcAft>
                <a:spcPts val="0"/>
              </a:spcAft>
              <a:buClr>
                <a:srgbClr val="FFFFFF"/>
              </a:buClr>
              <a:buSzPts val="4000"/>
              <a:buNone/>
              <a:defRPr b="1" sz="4000">
                <a:solidFill>
                  <a:srgbClr val="FFFFFF"/>
                </a:solidFill>
              </a:defRPr>
            </a:lvl7pPr>
            <a:lvl8pPr lvl="7" algn="l">
              <a:lnSpc>
                <a:spcPct val="95000"/>
              </a:lnSpc>
              <a:spcBef>
                <a:spcPts val="0"/>
              </a:spcBef>
              <a:spcAft>
                <a:spcPts val="0"/>
              </a:spcAft>
              <a:buClr>
                <a:srgbClr val="FFFFFF"/>
              </a:buClr>
              <a:buSzPts val="4000"/>
              <a:buNone/>
              <a:defRPr b="1" sz="4000">
                <a:solidFill>
                  <a:srgbClr val="FFFFFF"/>
                </a:solidFill>
              </a:defRPr>
            </a:lvl8pPr>
            <a:lvl9pPr lvl="8" algn="l">
              <a:lnSpc>
                <a:spcPct val="95000"/>
              </a:lnSpc>
              <a:spcBef>
                <a:spcPts val="0"/>
              </a:spcBef>
              <a:spcAft>
                <a:spcPts val="0"/>
              </a:spcAft>
              <a:buClr>
                <a:srgbClr val="FFFFFF"/>
              </a:buClr>
              <a:buSzPts val="4000"/>
              <a:buNone/>
              <a:defRPr b="1" sz="4000">
                <a:solidFill>
                  <a:srgbClr val="FFFFFF"/>
                </a:solidFill>
              </a:defRPr>
            </a:lvl9pPr>
          </a:lstStyle>
          <a:p/>
        </p:txBody>
      </p:sp>
      <p:sp>
        <p:nvSpPr>
          <p:cNvPr id="14" name="Google Shape;14;g216b6e3f9b0_0_133"/>
          <p:cNvSpPr txBox="1"/>
          <p:nvPr>
            <p:ph idx="2" type="title"/>
          </p:nvPr>
        </p:nvSpPr>
        <p:spPr>
          <a:xfrm>
            <a:off x="393925" y="2515475"/>
            <a:ext cx="8355900" cy="1212600"/>
          </a:xfrm>
          <a:prstGeom prst="rect">
            <a:avLst/>
          </a:prstGeom>
          <a:noFill/>
          <a:ln>
            <a:noFill/>
          </a:ln>
        </p:spPr>
        <p:txBody>
          <a:bodyPr anchorCtr="0" anchor="t" bIns="0" lIns="0" spcFirstLastPara="1" rIns="0" wrap="square" tIns="0">
            <a:normAutofit/>
          </a:bodyPr>
          <a:lstStyle>
            <a:lvl1pPr lvl="0" algn="l">
              <a:lnSpc>
                <a:spcPct val="95000"/>
              </a:lnSpc>
              <a:spcBef>
                <a:spcPts val="0"/>
              </a:spcBef>
              <a:spcAft>
                <a:spcPts val="0"/>
              </a:spcAft>
              <a:buClr>
                <a:srgbClr val="FFFFFF"/>
              </a:buClr>
              <a:buSzPts val="1400"/>
              <a:buNone/>
              <a:defRPr b="0" sz="1400">
                <a:solidFill>
                  <a:srgbClr val="FFFFFF"/>
                </a:solidFill>
              </a:defRPr>
            </a:lvl1pPr>
            <a:lvl2pPr lvl="1" algn="l">
              <a:lnSpc>
                <a:spcPct val="95000"/>
              </a:lnSpc>
              <a:spcBef>
                <a:spcPts val="0"/>
              </a:spcBef>
              <a:spcAft>
                <a:spcPts val="0"/>
              </a:spcAft>
              <a:buClr>
                <a:srgbClr val="FFFFFF"/>
              </a:buClr>
              <a:buSzPts val="1400"/>
              <a:buNone/>
              <a:defRPr b="0" sz="1400">
                <a:solidFill>
                  <a:srgbClr val="FFFFFF"/>
                </a:solidFill>
              </a:defRPr>
            </a:lvl2pPr>
            <a:lvl3pPr lvl="2" algn="l">
              <a:lnSpc>
                <a:spcPct val="95000"/>
              </a:lnSpc>
              <a:spcBef>
                <a:spcPts val="0"/>
              </a:spcBef>
              <a:spcAft>
                <a:spcPts val="0"/>
              </a:spcAft>
              <a:buClr>
                <a:srgbClr val="FFFFFF"/>
              </a:buClr>
              <a:buSzPts val="1400"/>
              <a:buNone/>
              <a:defRPr b="0" sz="1400">
                <a:solidFill>
                  <a:srgbClr val="FFFFFF"/>
                </a:solidFill>
              </a:defRPr>
            </a:lvl3pPr>
            <a:lvl4pPr lvl="3" algn="l">
              <a:lnSpc>
                <a:spcPct val="95000"/>
              </a:lnSpc>
              <a:spcBef>
                <a:spcPts val="0"/>
              </a:spcBef>
              <a:spcAft>
                <a:spcPts val="0"/>
              </a:spcAft>
              <a:buClr>
                <a:srgbClr val="FFFFFF"/>
              </a:buClr>
              <a:buSzPts val="1400"/>
              <a:buNone/>
              <a:defRPr b="0" sz="1400">
                <a:solidFill>
                  <a:srgbClr val="FFFFFF"/>
                </a:solidFill>
              </a:defRPr>
            </a:lvl4pPr>
            <a:lvl5pPr lvl="4" algn="l">
              <a:lnSpc>
                <a:spcPct val="95000"/>
              </a:lnSpc>
              <a:spcBef>
                <a:spcPts val="0"/>
              </a:spcBef>
              <a:spcAft>
                <a:spcPts val="0"/>
              </a:spcAft>
              <a:buClr>
                <a:srgbClr val="FFFFFF"/>
              </a:buClr>
              <a:buSzPts val="1400"/>
              <a:buNone/>
              <a:defRPr b="0" sz="1400">
                <a:solidFill>
                  <a:srgbClr val="FFFFFF"/>
                </a:solidFill>
              </a:defRPr>
            </a:lvl5pPr>
            <a:lvl6pPr lvl="5" algn="l">
              <a:lnSpc>
                <a:spcPct val="95000"/>
              </a:lnSpc>
              <a:spcBef>
                <a:spcPts val="0"/>
              </a:spcBef>
              <a:spcAft>
                <a:spcPts val="0"/>
              </a:spcAft>
              <a:buClr>
                <a:srgbClr val="FFFFFF"/>
              </a:buClr>
              <a:buSzPts val="1400"/>
              <a:buNone/>
              <a:defRPr b="0" sz="1400">
                <a:solidFill>
                  <a:srgbClr val="FFFFFF"/>
                </a:solidFill>
              </a:defRPr>
            </a:lvl6pPr>
            <a:lvl7pPr lvl="6" algn="l">
              <a:lnSpc>
                <a:spcPct val="95000"/>
              </a:lnSpc>
              <a:spcBef>
                <a:spcPts val="0"/>
              </a:spcBef>
              <a:spcAft>
                <a:spcPts val="0"/>
              </a:spcAft>
              <a:buClr>
                <a:srgbClr val="FFFFFF"/>
              </a:buClr>
              <a:buSzPts val="1400"/>
              <a:buNone/>
              <a:defRPr b="0" sz="1400">
                <a:solidFill>
                  <a:srgbClr val="FFFFFF"/>
                </a:solidFill>
              </a:defRPr>
            </a:lvl7pPr>
            <a:lvl8pPr lvl="7" algn="l">
              <a:lnSpc>
                <a:spcPct val="95000"/>
              </a:lnSpc>
              <a:spcBef>
                <a:spcPts val="0"/>
              </a:spcBef>
              <a:spcAft>
                <a:spcPts val="0"/>
              </a:spcAft>
              <a:buClr>
                <a:srgbClr val="FFFFFF"/>
              </a:buClr>
              <a:buSzPts val="1400"/>
              <a:buNone/>
              <a:defRPr b="0" sz="1400">
                <a:solidFill>
                  <a:srgbClr val="FFFFFF"/>
                </a:solidFill>
              </a:defRPr>
            </a:lvl8pPr>
            <a:lvl9pPr lvl="8" algn="l">
              <a:lnSpc>
                <a:spcPct val="95000"/>
              </a:lnSpc>
              <a:spcBef>
                <a:spcPts val="0"/>
              </a:spcBef>
              <a:spcAft>
                <a:spcPts val="0"/>
              </a:spcAft>
              <a:buClr>
                <a:srgbClr val="FFFFFF"/>
              </a:buClr>
              <a:buSzPts val="1400"/>
              <a:buNone/>
              <a:defRPr b="0" sz="14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8">
  <p:cSld name="CUSTOM_5_9">
    <p:spTree>
      <p:nvGrpSpPr>
        <p:cNvPr id="54" name="Shape 54"/>
        <p:cNvGrpSpPr/>
        <p:nvPr/>
      </p:nvGrpSpPr>
      <p:grpSpPr>
        <a:xfrm>
          <a:off x="0" y="0"/>
          <a:ext cx="0" cy="0"/>
          <a:chOff x="0" y="0"/>
          <a:chExt cx="0" cy="0"/>
        </a:xfrm>
      </p:grpSpPr>
      <p:sp>
        <p:nvSpPr>
          <p:cNvPr id="55" name="Google Shape;55;g216b6e3f9b0_0_167"/>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56" name="Google Shape;56;g216b6e3f9b0_0_167"/>
          <p:cNvSpPr txBox="1"/>
          <p:nvPr>
            <p:ph idx="1" type="subTitle"/>
          </p:nvPr>
        </p:nvSpPr>
        <p:spPr>
          <a:xfrm>
            <a:off x="397500" y="317475"/>
            <a:ext cx="35721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p:txBody>
      </p:sp>
      <p:sp>
        <p:nvSpPr>
          <p:cNvPr id="57" name="Google Shape;57;g216b6e3f9b0_0_167"/>
          <p:cNvSpPr txBox="1"/>
          <p:nvPr>
            <p:ph idx="2" type="body"/>
          </p:nvPr>
        </p:nvSpPr>
        <p:spPr>
          <a:xfrm>
            <a:off x="397500" y="1159100"/>
            <a:ext cx="8349000" cy="3152400"/>
          </a:xfrm>
          <a:prstGeom prst="rect">
            <a:avLst/>
          </a:prstGeom>
          <a:noFill/>
          <a:ln>
            <a:noFill/>
          </a:ln>
        </p:spPr>
        <p:txBody>
          <a:bodyPr anchorCtr="0" anchor="t" bIns="91425" lIns="0" spcFirstLastPara="1" rIns="91425" wrap="square" tIns="91425">
            <a:noAutofit/>
          </a:bodyPr>
          <a:lstStyle>
            <a:lvl1pPr indent="-330200" lvl="0" marL="457200" algn="l">
              <a:lnSpc>
                <a:spcPct val="115000"/>
              </a:lnSpc>
              <a:spcBef>
                <a:spcPts val="0"/>
              </a:spcBef>
              <a:spcAft>
                <a:spcPts val="0"/>
              </a:spcAft>
              <a:buSzPts val="16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8" name="Google Shape;58;g216b6e3f9b0_0_167"/>
          <p:cNvSpPr txBox="1"/>
          <p:nvPr>
            <p:ph type="title"/>
          </p:nvPr>
        </p:nvSpPr>
        <p:spPr>
          <a:xfrm>
            <a:off x="397500" y="450000"/>
            <a:ext cx="8349000" cy="9414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blue M">
  <p:cSld name="3.0 Chapter blue M">
    <p:bg>
      <p:bgPr>
        <a:solidFill>
          <a:srgbClr val="0000FF"/>
        </a:solidFill>
      </p:bgPr>
    </p:bg>
    <p:spTree>
      <p:nvGrpSpPr>
        <p:cNvPr id="530" name="Shape 530"/>
        <p:cNvGrpSpPr/>
        <p:nvPr/>
      </p:nvGrpSpPr>
      <p:grpSpPr>
        <a:xfrm>
          <a:off x="0" y="0"/>
          <a:ext cx="0" cy="0"/>
          <a:chOff x="0" y="0"/>
          <a:chExt cx="0" cy="0"/>
        </a:xfrm>
      </p:grpSpPr>
      <p:sp>
        <p:nvSpPr>
          <p:cNvPr id="531" name="Google Shape;531;p23"/>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532" name="Google Shape;532;p23"/>
          <p:cNvSpPr txBox="1"/>
          <p:nvPr>
            <p:ph type="title"/>
          </p:nvPr>
        </p:nvSpPr>
        <p:spPr>
          <a:xfrm>
            <a:off x="376041" y="329453"/>
            <a:ext cx="8355900" cy="4086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7200"/>
              <a:buNone/>
              <a:defRPr b="1" sz="7200">
                <a:solidFill>
                  <a:srgbClr val="FFFFFF"/>
                </a:solidFill>
              </a:defRPr>
            </a:lvl1pPr>
            <a:lvl2pPr lvl="1" algn="l">
              <a:lnSpc>
                <a:spcPct val="90000"/>
              </a:lnSpc>
              <a:spcBef>
                <a:spcPts val="0"/>
              </a:spcBef>
              <a:spcAft>
                <a:spcPts val="0"/>
              </a:spcAft>
              <a:buClr>
                <a:srgbClr val="FFFFFF"/>
              </a:buClr>
              <a:buSzPts val="7200"/>
              <a:buNone/>
              <a:defRPr b="1" sz="7200">
                <a:solidFill>
                  <a:srgbClr val="FFFFFF"/>
                </a:solidFill>
              </a:defRPr>
            </a:lvl2pPr>
            <a:lvl3pPr lvl="2" algn="l">
              <a:lnSpc>
                <a:spcPct val="90000"/>
              </a:lnSpc>
              <a:spcBef>
                <a:spcPts val="0"/>
              </a:spcBef>
              <a:spcAft>
                <a:spcPts val="0"/>
              </a:spcAft>
              <a:buClr>
                <a:srgbClr val="FFFFFF"/>
              </a:buClr>
              <a:buSzPts val="7200"/>
              <a:buNone/>
              <a:defRPr b="1" sz="7200">
                <a:solidFill>
                  <a:srgbClr val="FFFFFF"/>
                </a:solidFill>
              </a:defRPr>
            </a:lvl3pPr>
            <a:lvl4pPr lvl="3" algn="l">
              <a:lnSpc>
                <a:spcPct val="90000"/>
              </a:lnSpc>
              <a:spcBef>
                <a:spcPts val="0"/>
              </a:spcBef>
              <a:spcAft>
                <a:spcPts val="0"/>
              </a:spcAft>
              <a:buClr>
                <a:srgbClr val="FFFFFF"/>
              </a:buClr>
              <a:buSzPts val="7200"/>
              <a:buNone/>
              <a:defRPr b="1" sz="7200">
                <a:solidFill>
                  <a:srgbClr val="FFFFFF"/>
                </a:solidFill>
              </a:defRPr>
            </a:lvl4pPr>
            <a:lvl5pPr lvl="4" algn="l">
              <a:lnSpc>
                <a:spcPct val="90000"/>
              </a:lnSpc>
              <a:spcBef>
                <a:spcPts val="0"/>
              </a:spcBef>
              <a:spcAft>
                <a:spcPts val="0"/>
              </a:spcAft>
              <a:buClr>
                <a:srgbClr val="FFFFFF"/>
              </a:buClr>
              <a:buSzPts val="7200"/>
              <a:buNone/>
              <a:defRPr b="1" sz="7200">
                <a:solidFill>
                  <a:srgbClr val="FFFFFF"/>
                </a:solidFill>
              </a:defRPr>
            </a:lvl5pPr>
            <a:lvl6pPr lvl="5" algn="l">
              <a:lnSpc>
                <a:spcPct val="90000"/>
              </a:lnSpc>
              <a:spcBef>
                <a:spcPts val="0"/>
              </a:spcBef>
              <a:spcAft>
                <a:spcPts val="0"/>
              </a:spcAft>
              <a:buClr>
                <a:srgbClr val="FFFFFF"/>
              </a:buClr>
              <a:buSzPts val="7200"/>
              <a:buNone/>
              <a:defRPr b="1" sz="7200">
                <a:solidFill>
                  <a:srgbClr val="FFFFFF"/>
                </a:solidFill>
              </a:defRPr>
            </a:lvl6pPr>
            <a:lvl7pPr lvl="6" algn="l">
              <a:lnSpc>
                <a:spcPct val="90000"/>
              </a:lnSpc>
              <a:spcBef>
                <a:spcPts val="0"/>
              </a:spcBef>
              <a:spcAft>
                <a:spcPts val="0"/>
              </a:spcAft>
              <a:buClr>
                <a:srgbClr val="FFFFFF"/>
              </a:buClr>
              <a:buSzPts val="7200"/>
              <a:buNone/>
              <a:defRPr b="1" sz="7200">
                <a:solidFill>
                  <a:srgbClr val="FFFFFF"/>
                </a:solidFill>
              </a:defRPr>
            </a:lvl7pPr>
            <a:lvl8pPr lvl="7" algn="l">
              <a:lnSpc>
                <a:spcPct val="90000"/>
              </a:lnSpc>
              <a:spcBef>
                <a:spcPts val="0"/>
              </a:spcBef>
              <a:spcAft>
                <a:spcPts val="0"/>
              </a:spcAft>
              <a:buClr>
                <a:srgbClr val="FFFFFF"/>
              </a:buClr>
              <a:buSzPts val="7200"/>
              <a:buNone/>
              <a:defRPr b="1" sz="7200">
                <a:solidFill>
                  <a:srgbClr val="FFFFFF"/>
                </a:solidFill>
              </a:defRPr>
            </a:lvl8pPr>
            <a:lvl9pPr lvl="8" algn="l">
              <a:lnSpc>
                <a:spcPct val="90000"/>
              </a:lnSpc>
              <a:spcBef>
                <a:spcPts val="0"/>
              </a:spcBef>
              <a:spcAft>
                <a:spcPts val="0"/>
              </a:spcAft>
              <a:buClr>
                <a:srgbClr val="FFFFFF"/>
              </a:buClr>
              <a:buSzPts val="7200"/>
              <a:buNone/>
              <a:defRPr b="1" sz="7200">
                <a:solidFill>
                  <a:srgbClr val="FFFFFF"/>
                </a:solidFill>
              </a:defRPr>
            </a:lvl9pPr>
          </a:lstStyle>
          <a:p/>
        </p:txBody>
      </p:sp>
      <p:sp>
        <p:nvSpPr>
          <p:cNvPr id="533" name="Google Shape;533;p23"/>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p:cSld name="Titelfolie">
    <p:bg>
      <p:bgPr>
        <a:solidFill>
          <a:srgbClr val="004B75"/>
        </a:solidFill>
      </p:bgPr>
    </p:bg>
    <p:spTree>
      <p:nvGrpSpPr>
        <p:cNvPr id="534" name="Shape 534"/>
        <p:cNvGrpSpPr/>
        <p:nvPr/>
      </p:nvGrpSpPr>
      <p:grpSpPr>
        <a:xfrm>
          <a:off x="0" y="0"/>
          <a:ext cx="0" cy="0"/>
          <a:chOff x="0" y="0"/>
          <a:chExt cx="0" cy="0"/>
        </a:xfrm>
      </p:grpSpPr>
      <p:sp>
        <p:nvSpPr>
          <p:cNvPr id="535" name="Google Shape;535;p24"/>
          <p:cNvSpPr/>
          <p:nvPr>
            <p:ph idx="2" type="pic"/>
          </p:nvPr>
        </p:nvSpPr>
        <p:spPr>
          <a:xfrm>
            <a:off x="0" y="3"/>
            <a:ext cx="9144000" cy="278400"/>
          </a:xfrm>
          <a:prstGeom prst="rect">
            <a:avLst/>
          </a:prstGeom>
          <a:noFill/>
          <a:ln>
            <a:noFill/>
          </a:ln>
        </p:spPr>
      </p:sp>
      <p:sp>
        <p:nvSpPr>
          <p:cNvPr id="536" name="Google Shape;536;p24"/>
          <p:cNvSpPr txBox="1"/>
          <p:nvPr>
            <p:ph type="title"/>
          </p:nvPr>
        </p:nvSpPr>
        <p:spPr>
          <a:xfrm>
            <a:off x="620922" y="3032123"/>
            <a:ext cx="7800600" cy="9021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Clr>
                <a:schemeClr val="lt1"/>
              </a:buClr>
              <a:buSzPts val="3000"/>
              <a:buFont typeface="Arial"/>
              <a:buNone/>
              <a:defRPr b="1" sz="3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37" name="Google Shape;537;p24"/>
          <p:cNvSpPr txBox="1"/>
          <p:nvPr>
            <p:ph idx="1" type="subTitle"/>
          </p:nvPr>
        </p:nvSpPr>
        <p:spPr>
          <a:xfrm>
            <a:off x="620922" y="3955123"/>
            <a:ext cx="7800600" cy="324900"/>
          </a:xfrm>
          <a:prstGeom prst="rect">
            <a:avLst/>
          </a:prstGeom>
          <a:noFill/>
          <a:ln>
            <a:noFill/>
          </a:ln>
        </p:spPr>
        <p:txBody>
          <a:bodyPr anchorCtr="0" anchor="t" bIns="35100" lIns="67500" spcFirstLastPara="1" rIns="67500" wrap="square" tIns="35100">
            <a:spAutoFit/>
          </a:bodyPr>
          <a:lstStyle>
            <a:lvl1pPr lvl="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lvl="1" algn="l">
              <a:lnSpc>
                <a:spcPct val="100000"/>
              </a:lnSpc>
              <a:spcBef>
                <a:spcPts val="700"/>
              </a:spcBef>
              <a:spcAft>
                <a:spcPts val="0"/>
              </a:spcAft>
              <a:buSzPts val="1300"/>
              <a:buChar char="o"/>
              <a:defRPr/>
            </a:lvl2pPr>
            <a:lvl3pPr lvl="2" algn="l">
              <a:lnSpc>
                <a:spcPct val="100000"/>
              </a:lnSpc>
              <a:spcBef>
                <a:spcPts val="700"/>
              </a:spcBef>
              <a:spcAft>
                <a:spcPts val="0"/>
              </a:spcAft>
              <a:buSzPts val="1300"/>
              <a:buChar char="•"/>
              <a:defRPr/>
            </a:lvl3pPr>
            <a:lvl4pPr lvl="3" algn="l">
              <a:lnSpc>
                <a:spcPct val="100000"/>
              </a:lnSpc>
              <a:spcBef>
                <a:spcPts val="700"/>
              </a:spcBef>
              <a:spcAft>
                <a:spcPts val="0"/>
              </a:spcAft>
              <a:buSzPts val="1300"/>
              <a:buChar char="•"/>
              <a:defRPr/>
            </a:lvl4pPr>
            <a:lvl5pPr lvl="4" algn="l">
              <a:lnSpc>
                <a:spcPct val="100000"/>
              </a:lnSpc>
              <a:spcBef>
                <a:spcPts val="600"/>
              </a:spcBef>
              <a:spcAft>
                <a:spcPts val="0"/>
              </a:spcAft>
              <a:buSzPts val="13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fmacher mit Bild - grün" showMasterSp="0">
  <p:cSld name="Aufmacher mit Bild - grün">
    <p:bg>
      <p:bgPr>
        <a:solidFill>
          <a:schemeClr val="accent1"/>
        </a:solidFill>
      </p:bgPr>
    </p:bg>
    <p:spTree>
      <p:nvGrpSpPr>
        <p:cNvPr id="538" name="Shape 538"/>
        <p:cNvGrpSpPr/>
        <p:nvPr/>
      </p:nvGrpSpPr>
      <p:grpSpPr>
        <a:xfrm>
          <a:off x="0" y="0"/>
          <a:ext cx="0" cy="0"/>
          <a:chOff x="0" y="0"/>
          <a:chExt cx="0" cy="0"/>
        </a:xfrm>
      </p:grpSpPr>
      <p:sp>
        <p:nvSpPr>
          <p:cNvPr id="539" name="Google Shape;539;p25"/>
          <p:cNvSpPr/>
          <p:nvPr>
            <p:ph idx="2" type="pic"/>
          </p:nvPr>
        </p:nvSpPr>
        <p:spPr>
          <a:xfrm>
            <a:off x="6130909" y="3"/>
            <a:ext cx="3012900" cy="278400"/>
          </a:xfrm>
          <a:prstGeom prst="rect">
            <a:avLst/>
          </a:prstGeom>
          <a:noFill/>
          <a:ln>
            <a:noFill/>
          </a:ln>
        </p:spPr>
      </p:sp>
      <p:sp>
        <p:nvSpPr>
          <p:cNvPr id="540" name="Google Shape;540;p25"/>
          <p:cNvSpPr txBox="1"/>
          <p:nvPr>
            <p:ph idx="1" type="body"/>
          </p:nvPr>
        </p:nvSpPr>
        <p:spPr>
          <a:xfrm>
            <a:off x="621426" y="2133002"/>
            <a:ext cx="4084500" cy="5787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41" name="Google Shape;541;p25"/>
          <p:cNvSpPr txBox="1"/>
          <p:nvPr>
            <p:ph idx="3" type="body"/>
          </p:nvPr>
        </p:nvSpPr>
        <p:spPr>
          <a:xfrm>
            <a:off x="620922" y="1133905"/>
            <a:ext cx="5368800" cy="985200"/>
          </a:xfrm>
          <a:prstGeom prst="rect">
            <a:avLst/>
          </a:prstGeom>
          <a:noFill/>
          <a:ln>
            <a:noFill/>
          </a:ln>
        </p:spPr>
        <p:txBody>
          <a:bodyPr anchorCtr="0" anchor="ctr"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atin typeface="Arial"/>
                <a:ea typeface="Arial"/>
                <a:cs typeface="Arial"/>
                <a:sym typeface="Arial"/>
              </a:defRPr>
            </a:lvl2pPr>
            <a:lvl3pPr indent="-304800" lvl="2" marL="1371600" algn="l">
              <a:lnSpc>
                <a:spcPct val="100000"/>
              </a:lnSpc>
              <a:spcBef>
                <a:spcPts val="700"/>
              </a:spcBef>
              <a:spcAft>
                <a:spcPts val="0"/>
              </a:spcAft>
              <a:buSzPts val="1200"/>
              <a:buChar char="•"/>
              <a:defRPr>
                <a:latin typeface="Arial"/>
                <a:ea typeface="Arial"/>
                <a:cs typeface="Arial"/>
                <a:sym typeface="Arial"/>
              </a:defRPr>
            </a:lvl3pPr>
            <a:lvl4pPr indent="-304800" lvl="3" marL="1828800" algn="l">
              <a:lnSpc>
                <a:spcPct val="100000"/>
              </a:lnSpc>
              <a:spcBef>
                <a:spcPts val="700"/>
              </a:spcBef>
              <a:spcAft>
                <a:spcPts val="0"/>
              </a:spcAft>
              <a:buSzPts val="1200"/>
              <a:buChar char="•"/>
              <a:defRPr>
                <a:latin typeface="Arial"/>
                <a:ea typeface="Arial"/>
                <a:cs typeface="Arial"/>
                <a:sym typeface="Arial"/>
              </a:defRPr>
            </a:lvl4pPr>
            <a:lvl5pPr indent="-304800" lvl="4" marL="2286000" algn="l">
              <a:lnSpc>
                <a:spcPct val="100000"/>
              </a:lnSpc>
              <a:spcBef>
                <a:spcPts val="600"/>
              </a:spcBef>
              <a:spcAft>
                <a:spcPts val="0"/>
              </a:spcAft>
              <a:buSzPts val="1200"/>
              <a:buChar char="•"/>
              <a:defRPr>
                <a:latin typeface="Arial"/>
                <a:ea typeface="Arial"/>
                <a:cs typeface="Arial"/>
                <a:sym typeface="Aria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fmacher mit Bild - Weiß" showMasterSp="0">
  <p:cSld name="Aufmacher mit Bild - Weiß">
    <p:bg>
      <p:bgPr>
        <a:solidFill>
          <a:schemeClr val="lt1"/>
        </a:solidFill>
      </p:bgPr>
    </p:bg>
    <p:spTree>
      <p:nvGrpSpPr>
        <p:cNvPr id="542" name="Shape 542"/>
        <p:cNvGrpSpPr/>
        <p:nvPr/>
      </p:nvGrpSpPr>
      <p:grpSpPr>
        <a:xfrm>
          <a:off x="0" y="0"/>
          <a:ext cx="0" cy="0"/>
          <a:chOff x="0" y="0"/>
          <a:chExt cx="0" cy="0"/>
        </a:xfrm>
      </p:grpSpPr>
      <p:sp>
        <p:nvSpPr>
          <p:cNvPr id="543" name="Google Shape;543;p26"/>
          <p:cNvSpPr/>
          <p:nvPr>
            <p:ph idx="2" type="pic"/>
          </p:nvPr>
        </p:nvSpPr>
        <p:spPr>
          <a:xfrm>
            <a:off x="6130909" y="3"/>
            <a:ext cx="3012900" cy="278400"/>
          </a:xfrm>
          <a:prstGeom prst="rect">
            <a:avLst/>
          </a:prstGeom>
          <a:noFill/>
          <a:ln>
            <a:noFill/>
          </a:ln>
        </p:spPr>
      </p:sp>
      <p:sp>
        <p:nvSpPr>
          <p:cNvPr id="544" name="Google Shape;544;p26"/>
          <p:cNvSpPr txBox="1"/>
          <p:nvPr>
            <p:ph idx="1" type="body"/>
          </p:nvPr>
        </p:nvSpPr>
        <p:spPr>
          <a:xfrm>
            <a:off x="620922" y="1133905"/>
            <a:ext cx="5368800" cy="985200"/>
          </a:xfrm>
          <a:prstGeom prst="rect">
            <a:avLst/>
          </a:prstGeom>
          <a:noFill/>
          <a:ln>
            <a:noFill/>
          </a:ln>
        </p:spPr>
        <p:txBody>
          <a:bodyPr anchorCtr="0" anchor="ctr"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atin typeface="Arial"/>
                <a:ea typeface="Arial"/>
                <a:cs typeface="Arial"/>
                <a:sym typeface="Arial"/>
              </a:defRPr>
            </a:lvl2pPr>
            <a:lvl3pPr indent="-304800" lvl="2" marL="1371600" algn="l">
              <a:lnSpc>
                <a:spcPct val="100000"/>
              </a:lnSpc>
              <a:spcBef>
                <a:spcPts val="700"/>
              </a:spcBef>
              <a:spcAft>
                <a:spcPts val="0"/>
              </a:spcAft>
              <a:buSzPts val="1200"/>
              <a:buChar char="•"/>
              <a:defRPr>
                <a:latin typeface="Arial"/>
                <a:ea typeface="Arial"/>
                <a:cs typeface="Arial"/>
                <a:sym typeface="Arial"/>
              </a:defRPr>
            </a:lvl3pPr>
            <a:lvl4pPr indent="-304800" lvl="3" marL="1828800" algn="l">
              <a:lnSpc>
                <a:spcPct val="100000"/>
              </a:lnSpc>
              <a:spcBef>
                <a:spcPts val="700"/>
              </a:spcBef>
              <a:spcAft>
                <a:spcPts val="0"/>
              </a:spcAft>
              <a:buSzPts val="1200"/>
              <a:buChar char="•"/>
              <a:defRPr>
                <a:latin typeface="Arial"/>
                <a:ea typeface="Arial"/>
                <a:cs typeface="Arial"/>
                <a:sym typeface="Arial"/>
              </a:defRPr>
            </a:lvl4pPr>
            <a:lvl5pPr indent="-304800" lvl="4" marL="2286000" algn="l">
              <a:lnSpc>
                <a:spcPct val="100000"/>
              </a:lnSpc>
              <a:spcBef>
                <a:spcPts val="600"/>
              </a:spcBef>
              <a:spcAft>
                <a:spcPts val="0"/>
              </a:spcAft>
              <a:buSzPts val="1200"/>
              <a:buChar char="•"/>
              <a:defRPr>
                <a:latin typeface="Arial"/>
                <a:ea typeface="Arial"/>
                <a:cs typeface="Arial"/>
                <a:sym typeface="Aria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45" name="Google Shape;545;p26"/>
          <p:cNvSpPr txBox="1"/>
          <p:nvPr>
            <p:ph idx="3" type="body"/>
          </p:nvPr>
        </p:nvSpPr>
        <p:spPr>
          <a:xfrm>
            <a:off x="620922" y="2133003"/>
            <a:ext cx="4137000" cy="5787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600">
                <a:solidFill>
                  <a:schemeClr val="accen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Fläche - blau" showMasterSp="0">
  <p:cSld name="Inhalt mit Bild/Fläche - blau">
    <p:bg>
      <p:bgPr>
        <a:solidFill>
          <a:schemeClr val="lt1"/>
        </a:solidFill>
      </p:bgPr>
    </p:bg>
    <p:spTree>
      <p:nvGrpSpPr>
        <p:cNvPr id="546" name="Shape 546"/>
        <p:cNvGrpSpPr/>
        <p:nvPr/>
      </p:nvGrpSpPr>
      <p:grpSpPr>
        <a:xfrm>
          <a:off x="0" y="0"/>
          <a:ext cx="0" cy="0"/>
          <a:chOff x="0" y="0"/>
          <a:chExt cx="0" cy="0"/>
        </a:xfrm>
      </p:grpSpPr>
      <p:sp>
        <p:nvSpPr>
          <p:cNvPr id="547" name="Google Shape;547;p28"/>
          <p:cNvSpPr/>
          <p:nvPr/>
        </p:nvSpPr>
        <p:spPr>
          <a:xfrm>
            <a:off x="6102535" y="0"/>
            <a:ext cx="30414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548" name="Google Shape;548;p28"/>
          <p:cNvSpPr/>
          <p:nvPr>
            <p:ph idx="2" type="pic"/>
          </p:nvPr>
        </p:nvSpPr>
        <p:spPr>
          <a:xfrm>
            <a:off x="5234625" y="380703"/>
            <a:ext cx="3517500" cy="278400"/>
          </a:xfrm>
          <a:prstGeom prst="rect">
            <a:avLst/>
          </a:prstGeom>
          <a:noFill/>
          <a:ln>
            <a:noFill/>
          </a:ln>
        </p:spPr>
      </p:sp>
      <p:sp>
        <p:nvSpPr>
          <p:cNvPr id="549" name="Google Shape;549;p28"/>
          <p:cNvSpPr txBox="1"/>
          <p:nvPr>
            <p:ph type="title"/>
          </p:nvPr>
        </p:nvSpPr>
        <p:spPr>
          <a:xfrm>
            <a:off x="620921" y="729001"/>
            <a:ext cx="4076400" cy="9852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b="0" i="0" sz="330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0" name="Google Shape;550;p28"/>
          <p:cNvSpPr txBox="1"/>
          <p:nvPr>
            <p:ph idx="1" type="body"/>
          </p:nvPr>
        </p:nvSpPr>
        <p:spPr>
          <a:xfrm>
            <a:off x="621426" y="1971000"/>
            <a:ext cx="3391800" cy="1396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51" name="Google Shape;551;p28"/>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Fläche - grün" showMasterSp="0">
  <p:cSld name="Inhalt mit Bild/Fläche - grün">
    <p:bg>
      <p:bgPr>
        <a:solidFill>
          <a:schemeClr val="lt1"/>
        </a:solidFill>
      </p:bgPr>
    </p:bg>
    <p:spTree>
      <p:nvGrpSpPr>
        <p:cNvPr id="552" name="Shape 552"/>
        <p:cNvGrpSpPr/>
        <p:nvPr/>
      </p:nvGrpSpPr>
      <p:grpSpPr>
        <a:xfrm>
          <a:off x="0" y="0"/>
          <a:ext cx="0" cy="0"/>
          <a:chOff x="0" y="0"/>
          <a:chExt cx="0" cy="0"/>
        </a:xfrm>
      </p:grpSpPr>
      <p:sp>
        <p:nvSpPr>
          <p:cNvPr id="553" name="Google Shape;553;p29"/>
          <p:cNvSpPr/>
          <p:nvPr/>
        </p:nvSpPr>
        <p:spPr>
          <a:xfrm>
            <a:off x="6102535" y="0"/>
            <a:ext cx="30414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554" name="Google Shape;554;p29"/>
          <p:cNvSpPr/>
          <p:nvPr>
            <p:ph idx="2" type="pic"/>
          </p:nvPr>
        </p:nvSpPr>
        <p:spPr>
          <a:xfrm>
            <a:off x="5234625" y="380703"/>
            <a:ext cx="3517500" cy="278400"/>
          </a:xfrm>
          <a:prstGeom prst="rect">
            <a:avLst/>
          </a:prstGeom>
          <a:noFill/>
          <a:ln>
            <a:noFill/>
          </a:ln>
        </p:spPr>
      </p:sp>
      <p:sp>
        <p:nvSpPr>
          <p:cNvPr id="555" name="Google Shape;555;p29"/>
          <p:cNvSpPr txBox="1"/>
          <p:nvPr>
            <p:ph type="title"/>
          </p:nvPr>
        </p:nvSpPr>
        <p:spPr>
          <a:xfrm>
            <a:off x="620921" y="729001"/>
            <a:ext cx="4076400" cy="9852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b="0" i="0" sz="330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56" name="Google Shape;556;p29"/>
          <p:cNvSpPr txBox="1"/>
          <p:nvPr>
            <p:ph idx="1" type="body"/>
          </p:nvPr>
        </p:nvSpPr>
        <p:spPr>
          <a:xfrm>
            <a:off x="621426" y="1970484"/>
            <a:ext cx="3387000" cy="1396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57" name="Google Shape;557;p29"/>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Logo mit Bild/Fläche - grün" showMasterSp="0">
  <p:cSld name="Inhalt Logo mit Bild/Fläche - grün">
    <p:bg>
      <p:bgPr>
        <a:solidFill>
          <a:schemeClr val="lt1"/>
        </a:solidFill>
      </p:bgPr>
    </p:bg>
    <p:spTree>
      <p:nvGrpSpPr>
        <p:cNvPr id="558" name="Shape 558"/>
        <p:cNvGrpSpPr/>
        <p:nvPr/>
      </p:nvGrpSpPr>
      <p:grpSpPr>
        <a:xfrm>
          <a:off x="0" y="0"/>
          <a:ext cx="0" cy="0"/>
          <a:chOff x="0" y="0"/>
          <a:chExt cx="0" cy="0"/>
        </a:xfrm>
      </p:grpSpPr>
      <p:sp>
        <p:nvSpPr>
          <p:cNvPr id="559" name="Google Shape;559;p30"/>
          <p:cNvSpPr/>
          <p:nvPr/>
        </p:nvSpPr>
        <p:spPr>
          <a:xfrm>
            <a:off x="6102535" y="0"/>
            <a:ext cx="30414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560" name="Google Shape;560;p30"/>
          <p:cNvSpPr/>
          <p:nvPr>
            <p:ph idx="2" type="pic"/>
          </p:nvPr>
        </p:nvSpPr>
        <p:spPr>
          <a:xfrm>
            <a:off x="5234625" y="380703"/>
            <a:ext cx="3517500" cy="278400"/>
          </a:xfrm>
          <a:prstGeom prst="rect">
            <a:avLst/>
          </a:prstGeom>
          <a:noFill/>
          <a:ln>
            <a:noFill/>
          </a:ln>
        </p:spPr>
      </p:sp>
      <p:sp>
        <p:nvSpPr>
          <p:cNvPr id="561" name="Google Shape;561;p30"/>
          <p:cNvSpPr txBox="1"/>
          <p:nvPr>
            <p:ph type="title"/>
          </p:nvPr>
        </p:nvSpPr>
        <p:spPr>
          <a:xfrm>
            <a:off x="620921" y="729001"/>
            <a:ext cx="4076400" cy="9852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b="0" i="0" sz="330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62" name="Google Shape;562;p30"/>
          <p:cNvSpPr txBox="1"/>
          <p:nvPr>
            <p:ph idx="1" type="body"/>
          </p:nvPr>
        </p:nvSpPr>
        <p:spPr>
          <a:xfrm>
            <a:off x="621426" y="1970485"/>
            <a:ext cx="3387000" cy="1396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pic>
        <p:nvPicPr>
          <p:cNvPr id="563" name="Google Shape;563;p30"/>
          <p:cNvPicPr preferRelativeResize="0"/>
          <p:nvPr/>
        </p:nvPicPr>
        <p:blipFill rotWithShape="1">
          <a:blip r:embed="rId2">
            <a:alphaModFix/>
          </a:blip>
          <a:srcRect b="0" l="0" r="0" t="0"/>
          <a:stretch/>
        </p:blipFill>
        <p:spPr>
          <a:xfrm>
            <a:off x="690269" y="4469657"/>
            <a:ext cx="858577" cy="307490"/>
          </a:xfrm>
          <a:prstGeom prst="rect">
            <a:avLst/>
          </a:prstGeom>
          <a:noFill/>
          <a:ln>
            <a:noFill/>
          </a:ln>
        </p:spPr>
      </p:pic>
      <p:sp>
        <p:nvSpPr>
          <p:cNvPr id="564" name="Google Shape;564;p30"/>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Fläche - invers blau" showMasterSp="0">
  <p:cSld name="Inhalt mit Bild/Fläche - invers blau">
    <p:bg>
      <p:bgPr>
        <a:solidFill>
          <a:schemeClr val="dk1"/>
        </a:solidFill>
      </p:bgPr>
    </p:bg>
    <p:spTree>
      <p:nvGrpSpPr>
        <p:cNvPr id="565" name="Shape 565"/>
        <p:cNvGrpSpPr/>
        <p:nvPr/>
      </p:nvGrpSpPr>
      <p:grpSpPr>
        <a:xfrm>
          <a:off x="0" y="0"/>
          <a:ext cx="0" cy="0"/>
          <a:chOff x="0" y="0"/>
          <a:chExt cx="0" cy="0"/>
        </a:xfrm>
      </p:grpSpPr>
      <p:sp>
        <p:nvSpPr>
          <p:cNvPr id="566" name="Google Shape;566;p67"/>
          <p:cNvSpPr/>
          <p:nvPr>
            <p:ph idx="2" type="pic"/>
          </p:nvPr>
        </p:nvSpPr>
        <p:spPr>
          <a:xfrm>
            <a:off x="5234625" y="380703"/>
            <a:ext cx="3517500" cy="278400"/>
          </a:xfrm>
          <a:prstGeom prst="rect">
            <a:avLst/>
          </a:prstGeom>
          <a:noFill/>
          <a:ln>
            <a:noFill/>
          </a:ln>
        </p:spPr>
      </p:sp>
      <p:sp>
        <p:nvSpPr>
          <p:cNvPr id="567" name="Google Shape;567;p67"/>
          <p:cNvSpPr txBox="1"/>
          <p:nvPr>
            <p:ph idx="1" type="body"/>
          </p:nvPr>
        </p:nvSpPr>
        <p:spPr>
          <a:xfrm>
            <a:off x="621425" y="729003"/>
            <a:ext cx="4127400" cy="10866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3300">
                <a:solidFill>
                  <a:schemeClr val="l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68" name="Google Shape;568;p67"/>
          <p:cNvSpPr txBox="1"/>
          <p:nvPr>
            <p:ph idx="3" type="body"/>
          </p:nvPr>
        </p:nvSpPr>
        <p:spPr>
          <a:xfrm>
            <a:off x="621426" y="1964534"/>
            <a:ext cx="3385800" cy="2784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69" name="Google Shape;569;p67"/>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Fläche - invers grün" showMasterSp="0">
  <p:cSld name="Inhalt mit Bild/Fläche - invers grün">
    <p:bg>
      <p:bgPr>
        <a:solidFill>
          <a:schemeClr val="accent1"/>
        </a:solidFill>
      </p:bgPr>
    </p:bg>
    <p:spTree>
      <p:nvGrpSpPr>
        <p:cNvPr id="570" name="Shape 570"/>
        <p:cNvGrpSpPr/>
        <p:nvPr/>
      </p:nvGrpSpPr>
      <p:grpSpPr>
        <a:xfrm>
          <a:off x="0" y="0"/>
          <a:ext cx="0" cy="0"/>
          <a:chOff x="0" y="0"/>
          <a:chExt cx="0" cy="0"/>
        </a:xfrm>
      </p:grpSpPr>
      <p:sp>
        <p:nvSpPr>
          <p:cNvPr id="571" name="Google Shape;571;p68"/>
          <p:cNvSpPr/>
          <p:nvPr>
            <p:ph idx="2" type="pic"/>
          </p:nvPr>
        </p:nvSpPr>
        <p:spPr>
          <a:xfrm>
            <a:off x="5234625" y="380703"/>
            <a:ext cx="3517500" cy="278400"/>
          </a:xfrm>
          <a:prstGeom prst="rect">
            <a:avLst/>
          </a:prstGeom>
          <a:noFill/>
          <a:ln>
            <a:noFill/>
          </a:ln>
        </p:spPr>
      </p:sp>
      <p:sp>
        <p:nvSpPr>
          <p:cNvPr id="572" name="Google Shape;572;p68"/>
          <p:cNvSpPr txBox="1"/>
          <p:nvPr>
            <p:ph idx="1" type="body"/>
          </p:nvPr>
        </p:nvSpPr>
        <p:spPr>
          <a:xfrm>
            <a:off x="621425" y="729003"/>
            <a:ext cx="4127400" cy="10866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73" name="Google Shape;573;p68"/>
          <p:cNvSpPr txBox="1"/>
          <p:nvPr>
            <p:ph idx="3" type="body"/>
          </p:nvPr>
        </p:nvSpPr>
        <p:spPr>
          <a:xfrm>
            <a:off x="621426" y="1964534"/>
            <a:ext cx="3385800" cy="2784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74" name="Google Shape;574;p68"/>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2 Spalten" showMasterSp="0">
  <p:cSld name="Inhalt 2 Spalten">
    <p:bg>
      <p:bgPr>
        <a:solidFill>
          <a:schemeClr val="lt1"/>
        </a:solidFill>
      </p:bgPr>
    </p:bg>
    <p:spTree>
      <p:nvGrpSpPr>
        <p:cNvPr id="575" name="Shape 575"/>
        <p:cNvGrpSpPr/>
        <p:nvPr/>
      </p:nvGrpSpPr>
      <p:grpSpPr>
        <a:xfrm>
          <a:off x="0" y="0"/>
          <a:ext cx="0" cy="0"/>
          <a:chOff x="0" y="0"/>
          <a:chExt cx="0" cy="0"/>
        </a:xfrm>
      </p:grpSpPr>
      <p:sp>
        <p:nvSpPr>
          <p:cNvPr id="576" name="Google Shape;576;p69"/>
          <p:cNvSpPr txBox="1"/>
          <p:nvPr>
            <p:ph idx="1" type="body"/>
          </p:nvPr>
        </p:nvSpPr>
        <p:spPr>
          <a:xfrm>
            <a:off x="485712" y="2160003"/>
            <a:ext cx="38334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77" name="Google Shape;577;p69"/>
          <p:cNvSpPr txBox="1"/>
          <p:nvPr>
            <p:ph idx="2" type="body"/>
          </p:nvPr>
        </p:nvSpPr>
        <p:spPr>
          <a:xfrm>
            <a:off x="4771727" y="2160003"/>
            <a:ext cx="38334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78" name="Google Shape;578;p69"/>
          <p:cNvSpPr txBox="1"/>
          <p:nvPr>
            <p:ph idx="3" type="body"/>
          </p:nvPr>
        </p:nvSpPr>
        <p:spPr>
          <a:xfrm>
            <a:off x="621428" y="540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79" name="Google Shape;579;p69"/>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1">
  <p:cSld name="CUSTOM_5_11">
    <p:spTree>
      <p:nvGrpSpPr>
        <p:cNvPr id="59" name="Shape 59"/>
        <p:cNvGrpSpPr/>
        <p:nvPr/>
      </p:nvGrpSpPr>
      <p:grpSpPr>
        <a:xfrm>
          <a:off x="0" y="0"/>
          <a:ext cx="0" cy="0"/>
          <a:chOff x="0" y="0"/>
          <a:chExt cx="0" cy="0"/>
        </a:xfrm>
      </p:grpSpPr>
      <p:sp>
        <p:nvSpPr>
          <p:cNvPr id="60" name="Google Shape;60;g216b6e3f9b0_0_172"/>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61" name="Google Shape;61;g216b6e3f9b0_0_172"/>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
        <p:nvSpPr>
          <p:cNvPr id="62" name="Google Shape;62;g216b6e3f9b0_0_172"/>
          <p:cNvSpPr txBox="1"/>
          <p:nvPr>
            <p:ph idx="2" type="body"/>
          </p:nvPr>
        </p:nvSpPr>
        <p:spPr>
          <a:xfrm>
            <a:off x="430425" y="1530000"/>
            <a:ext cx="8263500" cy="32400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1000"/>
              </a:spcBef>
              <a:spcAft>
                <a:spcPts val="0"/>
              </a:spcAft>
              <a:buClr>
                <a:srgbClr val="0000FF"/>
              </a:buClr>
              <a:buSzPts val="2000"/>
              <a:buChar char="▪"/>
              <a:defRPr b="1" sz="2000">
                <a:solidFill>
                  <a:srgbClr val="0000FF"/>
                </a:solidFill>
              </a:defRPr>
            </a:lvl1pPr>
            <a:lvl2pPr indent="-342900" lvl="1" marL="914400" algn="l">
              <a:lnSpc>
                <a:spcPct val="115000"/>
              </a:lnSpc>
              <a:spcBef>
                <a:spcPts val="1000"/>
              </a:spcBef>
              <a:spcAft>
                <a:spcPts val="0"/>
              </a:spcAft>
              <a:buClr>
                <a:srgbClr val="434343"/>
              </a:buClr>
              <a:buSzPts val="1800"/>
              <a:buChar char="▪"/>
              <a:defRPr b="1" sz="1800">
                <a:solidFill>
                  <a:srgbClr val="434343"/>
                </a:solidFill>
              </a:defRPr>
            </a:lvl2pPr>
            <a:lvl3pPr indent="-330200" lvl="2" marL="1371600" algn="l">
              <a:lnSpc>
                <a:spcPct val="115000"/>
              </a:lnSpc>
              <a:spcBef>
                <a:spcPts val="1000"/>
              </a:spcBef>
              <a:spcAft>
                <a:spcPts val="0"/>
              </a:spcAft>
              <a:buClr>
                <a:srgbClr val="666666"/>
              </a:buClr>
              <a:buSzPts val="1600"/>
              <a:buChar char="▪"/>
              <a:defRPr b="1" sz="1600">
                <a:solidFill>
                  <a:srgbClr val="666666"/>
                </a:solidFill>
              </a:defRPr>
            </a:lvl3pPr>
            <a:lvl4pPr indent="-317500" lvl="3" marL="1828800" algn="l">
              <a:lnSpc>
                <a:spcPct val="115000"/>
              </a:lnSpc>
              <a:spcBef>
                <a:spcPts val="1000"/>
              </a:spcBef>
              <a:spcAft>
                <a:spcPts val="0"/>
              </a:spcAft>
              <a:buClr>
                <a:srgbClr val="999999"/>
              </a:buClr>
              <a:buSzPts val="1400"/>
              <a:buChar char="▪"/>
              <a:defRPr>
                <a:solidFill>
                  <a:srgbClr val="666666"/>
                </a:solidFill>
              </a:defRPr>
            </a:lvl4pPr>
            <a:lvl5pPr indent="-317500" lvl="4" marL="2286000" algn="l">
              <a:lnSpc>
                <a:spcPct val="115000"/>
              </a:lnSpc>
              <a:spcBef>
                <a:spcPts val="1000"/>
              </a:spcBef>
              <a:spcAft>
                <a:spcPts val="0"/>
              </a:spcAft>
              <a:buClr>
                <a:srgbClr val="999999"/>
              </a:buClr>
              <a:buSzPts val="1400"/>
              <a:buChar char="▪"/>
              <a:defRPr>
                <a:solidFill>
                  <a:srgbClr val="666666"/>
                </a:solidFill>
              </a:defRPr>
            </a:lvl5pPr>
            <a:lvl6pPr indent="-317500" lvl="5" marL="2743200" algn="l">
              <a:lnSpc>
                <a:spcPct val="115000"/>
              </a:lnSpc>
              <a:spcBef>
                <a:spcPts val="1000"/>
              </a:spcBef>
              <a:spcAft>
                <a:spcPts val="0"/>
              </a:spcAft>
              <a:buClr>
                <a:srgbClr val="999999"/>
              </a:buClr>
              <a:buSzPts val="1400"/>
              <a:buChar char="▪"/>
              <a:defRPr>
                <a:solidFill>
                  <a:srgbClr val="666666"/>
                </a:solidFill>
              </a:defRPr>
            </a:lvl6pPr>
            <a:lvl7pPr indent="-317500" lvl="6" marL="3200400" algn="l">
              <a:lnSpc>
                <a:spcPct val="115000"/>
              </a:lnSpc>
              <a:spcBef>
                <a:spcPts val="1000"/>
              </a:spcBef>
              <a:spcAft>
                <a:spcPts val="0"/>
              </a:spcAft>
              <a:buClr>
                <a:srgbClr val="999999"/>
              </a:buClr>
              <a:buSzPts val="1400"/>
              <a:buChar char="▪"/>
              <a:defRPr>
                <a:solidFill>
                  <a:srgbClr val="666666"/>
                </a:solidFill>
              </a:defRPr>
            </a:lvl7pPr>
            <a:lvl8pPr indent="-317500" lvl="7" marL="3657600" algn="l">
              <a:lnSpc>
                <a:spcPct val="115000"/>
              </a:lnSpc>
              <a:spcBef>
                <a:spcPts val="1000"/>
              </a:spcBef>
              <a:spcAft>
                <a:spcPts val="0"/>
              </a:spcAft>
              <a:buClr>
                <a:srgbClr val="999999"/>
              </a:buClr>
              <a:buSzPts val="1400"/>
              <a:buChar char="▪"/>
              <a:defRPr>
                <a:solidFill>
                  <a:srgbClr val="666666"/>
                </a:solidFill>
              </a:defRPr>
            </a:lvl8pPr>
            <a:lvl9pPr indent="-317500" lvl="8" marL="4114800" algn="l">
              <a:lnSpc>
                <a:spcPct val="115000"/>
              </a:lnSpc>
              <a:spcBef>
                <a:spcPts val="1000"/>
              </a:spcBef>
              <a:spcAft>
                <a:spcPts val="1000"/>
              </a:spcAft>
              <a:buClr>
                <a:srgbClr val="999999"/>
              </a:buClr>
              <a:buSzPts val="1400"/>
              <a:buChar char="▪"/>
              <a:defRPr>
                <a:solidFill>
                  <a:srgbClr val="666666"/>
                </a:solidFill>
              </a:defRPr>
            </a:lvl9pPr>
          </a:lstStyle>
          <a:p/>
        </p:txBody>
      </p:sp>
      <p:sp>
        <p:nvSpPr>
          <p:cNvPr id="63" name="Google Shape;63;g216b6e3f9b0_0_172"/>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Logo 2 Spalten" showMasterSp="0">
  <p:cSld name="Inhalt Logo 2 Spalten">
    <p:bg>
      <p:bgPr>
        <a:solidFill>
          <a:schemeClr val="lt1"/>
        </a:solidFill>
      </p:bgPr>
    </p:bg>
    <p:spTree>
      <p:nvGrpSpPr>
        <p:cNvPr id="580" name="Shape 580"/>
        <p:cNvGrpSpPr/>
        <p:nvPr/>
      </p:nvGrpSpPr>
      <p:grpSpPr>
        <a:xfrm>
          <a:off x="0" y="0"/>
          <a:ext cx="0" cy="0"/>
          <a:chOff x="0" y="0"/>
          <a:chExt cx="0" cy="0"/>
        </a:xfrm>
      </p:grpSpPr>
      <p:sp>
        <p:nvSpPr>
          <p:cNvPr id="581" name="Google Shape;581;p70"/>
          <p:cNvSpPr txBox="1"/>
          <p:nvPr>
            <p:ph idx="1" type="body"/>
          </p:nvPr>
        </p:nvSpPr>
        <p:spPr>
          <a:xfrm>
            <a:off x="485712" y="2160003"/>
            <a:ext cx="38334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82" name="Google Shape;582;p70"/>
          <p:cNvSpPr txBox="1"/>
          <p:nvPr>
            <p:ph idx="2" type="body"/>
          </p:nvPr>
        </p:nvSpPr>
        <p:spPr>
          <a:xfrm>
            <a:off x="4771727" y="2160003"/>
            <a:ext cx="38334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83" name="Google Shape;583;p70"/>
          <p:cNvSpPr txBox="1"/>
          <p:nvPr>
            <p:ph idx="3" type="body"/>
          </p:nvPr>
        </p:nvSpPr>
        <p:spPr>
          <a:xfrm>
            <a:off x="621428" y="540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pic>
        <p:nvPicPr>
          <p:cNvPr id="584" name="Google Shape;584;p70"/>
          <p:cNvPicPr preferRelativeResize="0"/>
          <p:nvPr/>
        </p:nvPicPr>
        <p:blipFill rotWithShape="1">
          <a:blip r:embed="rId2">
            <a:alphaModFix/>
          </a:blip>
          <a:srcRect b="0" l="0" r="0" t="0"/>
          <a:stretch/>
        </p:blipFill>
        <p:spPr>
          <a:xfrm>
            <a:off x="690269" y="4469657"/>
            <a:ext cx="858577" cy="307490"/>
          </a:xfrm>
          <a:prstGeom prst="rect">
            <a:avLst/>
          </a:prstGeom>
          <a:noFill/>
          <a:ln>
            <a:noFill/>
          </a:ln>
        </p:spPr>
      </p:pic>
      <p:sp>
        <p:nvSpPr>
          <p:cNvPr id="585" name="Google Shape;585;p70"/>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 weiß" showMasterSp="0">
  <p:cSld name="6 Punkte - weiß">
    <p:bg>
      <p:bgPr>
        <a:solidFill>
          <a:schemeClr val="lt1"/>
        </a:solidFill>
      </p:bgPr>
    </p:bg>
    <p:spTree>
      <p:nvGrpSpPr>
        <p:cNvPr id="586" name="Shape 586"/>
        <p:cNvGrpSpPr/>
        <p:nvPr/>
      </p:nvGrpSpPr>
      <p:grpSpPr>
        <a:xfrm>
          <a:off x="0" y="0"/>
          <a:ext cx="0" cy="0"/>
          <a:chOff x="0" y="0"/>
          <a:chExt cx="0" cy="0"/>
        </a:xfrm>
      </p:grpSpPr>
      <p:sp>
        <p:nvSpPr>
          <p:cNvPr id="587" name="Google Shape;587;p71"/>
          <p:cNvSpPr txBox="1"/>
          <p:nvPr>
            <p:ph idx="1" type="body"/>
          </p:nvPr>
        </p:nvSpPr>
        <p:spPr>
          <a:xfrm>
            <a:off x="620920" y="1924280"/>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88" name="Google Shape;588;p71"/>
          <p:cNvSpPr txBox="1"/>
          <p:nvPr>
            <p:ph idx="2" type="body"/>
          </p:nvPr>
        </p:nvSpPr>
        <p:spPr>
          <a:xfrm>
            <a:off x="620920" y="2707925"/>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89" name="Google Shape;589;p71"/>
          <p:cNvSpPr txBox="1"/>
          <p:nvPr>
            <p:ph idx="3" type="body"/>
          </p:nvPr>
        </p:nvSpPr>
        <p:spPr>
          <a:xfrm>
            <a:off x="620920" y="349157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90" name="Google Shape;590;p71"/>
          <p:cNvSpPr txBox="1"/>
          <p:nvPr>
            <p:ph idx="4" type="body"/>
          </p:nvPr>
        </p:nvSpPr>
        <p:spPr>
          <a:xfrm>
            <a:off x="1033329" y="2049017"/>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91" name="Google Shape;591;p71"/>
          <p:cNvSpPr txBox="1"/>
          <p:nvPr>
            <p:ph idx="5" type="body"/>
          </p:nvPr>
        </p:nvSpPr>
        <p:spPr>
          <a:xfrm>
            <a:off x="1033329" y="2832548"/>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92" name="Google Shape;592;p71"/>
          <p:cNvSpPr txBox="1"/>
          <p:nvPr>
            <p:ph idx="6" type="body"/>
          </p:nvPr>
        </p:nvSpPr>
        <p:spPr>
          <a:xfrm>
            <a:off x="1033329" y="3620846"/>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93" name="Google Shape;593;p71"/>
          <p:cNvSpPr txBox="1"/>
          <p:nvPr>
            <p:ph idx="7" type="body"/>
          </p:nvPr>
        </p:nvSpPr>
        <p:spPr>
          <a:xfrm>
            <a:off x="7957260" y="1921898"/>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94" name="Google Shape;594;p71"/>
          <p:cNvSpPr txBox="1"/>
          <p:nvPr>
            <p:ph idx="8" type="body"/>
          </p:nvPr>
        </p:nvSpPr>
        <p:spPr>
          <a:xfrm>
            <a:off x="7957260" y="270554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95" name="Google Shape;595;p71"/>
          <p:cNvSpPr txBox="1"/>
          <p:nvPr>
            <p:ph idx="9" type="body"/>
          </p:nvPr>
        </p:nvSpPr>
        <p:spPr>
          <a:xfrm>
            <a:off x="7957260" y="3489191"/>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96" name="Google Shape;596;p71"/>
          <p:cNvSpPr txBox="1"/>
          <p:nvPr>
            <p:ph idx="13" type="body"/>
          </p:nvPr>
        </p:nvSpPr>
        <p:spPr>
          <a:xfrm>
            <a:off x="5990453" y="2050208"/>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97" name="Google Shape;597;p71"/>
          <p:cNvSpPr txBox="1"/>
          <p:nvPr>
            <p:ph idx="14" type="body"/>
          </p:nvPr>
        </p:nvSpPr>
        <p:spPr>
          <a:xfrm>
            <a:off x="5990453" y="2833740"/>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98" name="Google Shape;598;p71"/>
          <p:cNvSpPr txBox="1"/>
          <p:nvPr>
            <p:ph idx="15" type="body"/>
          </p:nvPr>
        </p:nvSpPr>
        <p:spPr>
          <a:xfrm>
            <a:off x="5990453" y="3622037"/>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99" name="Google Shape;599;p71"/>
          <p:cNvSpPr/>
          <p:nvPr>
            <p:ph idx="16" type="pic"/>
          </p:nvPr>
        </p:nvSpPr>
        <p:spPr>
          <a:xfrm>
            <a:off x="3142845" y="1866903"/>
            <a:ext cx="2552400" cy="278400"/>
          </a:xfrm>
          <a:prstGeom prst="rect">
            <a:avLst/>
          </a:prstGeom>
          <a:noFill/>
          <a:ln>
            <a:noFill/>
          </a:ln>
        </p:spPr>
      </p:sp>
      <p:sp>
        <p:nvSpPr>
          <p:cNvPr id="600" name="Google Shape;600;p71"/>
          <p:cNvSpPr txBox="1"/>
          <p:nvPr>
            <p:ph idx="17" type="body"/>
          </p:nvPr>
        </p:nvSpPr>
        <p:spPr>
          <a:xfrm>
            <a:off x="621754" y="540001"/>
            <a:ext cx="78012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01" name="Google Shape;601;p71"/>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 blau" showMasterSp="0">
  <p:cSld name="6 Punkte - blau">
    <p:bg>
      <p:bgPr>
        <a:solidFill>
          <a:schemeClr val="dk1"/>
        </a:solidFill>
      </p:bgPr>
    </p:bg>
    <p:spTree>
      <p:nvGrpSpPr>
        <p:cNvPr id="602" name="Shape 602"/>
        <p:cNvGrpSpPr/>
        <p:nvPr/>
      </p:nvGrpSpPr>
      <p:grpSpPr>
        <a:xfrm>
          <a:off x="0" y="0"/>
          <a:ext cx="0" cy="0"/>
          <a:chOff x="0" y="0"/>
          <a:chExt cx="0" cy="0"/>
        </a:xfrm>
      </p:grpSpPr>
      <p:sp>
        <p:nvSpPr>
          <p:cNvPr id="603" name="Google Shape;603;p72"/>
          <p:cNvSpPr txBox="1"/>
          <p:nvPr>
            <p:ph idx="1" type="body"/>
          </p:nvPr>
        </p:nvSpPr>
        <p:spPr>
          <a:xfrm>
            <a:off x="620920" y="1924280"/>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04" name="Google Shape;604;p72"/>
          <p:cNvSpPr txBox="1"/>
          <p:nvPr>
            <p:ph idx="2" type="body"/>
          </p:nvPr>
        </p:nvSpPr>
        <p:spPr>
          <a:xfrm>
            <a:off x="620920" y="2707925"/>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05" name="Google Shape;605;p72"/>
          <p:cNvSpPr txBox="1"/>
          <p:nvPr>
            <p:ph idx="3" type="body"/>
          </p:nvPr>
        </p:nvSpPr>
        <p:spPr>
          <a:xfrm>
            <a:off x="620920" y="349157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06" name="Google Shape;606;p72"/>
          <p:cNvSpPr txBox="1"/>
          <p:nvPr>
            <p:ph idx="4" type="body"/>
          </p:nvPr>
        </p:nvSpPr>
        <p:spPr>
          <a:xfrm>
            <a:off x="1033329" y="2049017"/>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07" name="Google Shape;607;p72"/>
          <p:cNvSpPr txBox="1"/>
          <p:nvPr>
            <p:ph idx="5" type="body"/>
          </p:nvPr>
        </p:nvSpPr>
        <p:spPr>
          <a:xfrm>
            <a:off x="1033329" y="2832548"/>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08" name="Google Shape;608;p72"/>
          <p:cNvSpPr txBox="1"/>
          <p:nvPr>
            <p:ph idx="6" type="body"/>
          </p:nvPr>
        </p:nvSpPr>
        <p:spPr>
          <a:xfrm>
            <a:off x="1033329" y="3620846"/>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09" name="Google Shape;609;p72"/>
          <p:cNvSpPr txBox="1"/>
          <p:nvPr>
            <p:ph idx="7" type="body"/>
          </p:nvPr>
        </p:nvSpPr>
        <p:spPr>
          <a:xfrm>
            <a:off x="7957260" y="1921898"/>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10" name="Google Shape;610;p72"/>
          <p:cNvSpPr txBox="1"/>
          <p:nvPr>
            <p:ph idx="8" type="body"/>
          </p:nvPr>
        </p:nvSpPr>
        <p:spPr>
          <a:xfrm>
            <a:off x="7957260" y="270554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11" name="Google Shape;611;p72"/>
          <p:cNvSpPr txBox="1"/>
          <p:nvPr>
            <p:ph idx="9" type="body"/>
          </p:nvPr>
        </p:nvSpPr>
        <p:spPr>
          <a:xfrm>
            <a:off x="7957260" y="3489191"/>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12" name="Google Shape;612;p72"/>
          <p:cNvSpPr txBox="1"/>
          <p:nvPr>
            <p:ph idx="13" type="body"/>
          </p:nvPr>
        </p:nvSpPr>
        <p:spPr>
          <a:xfrm>
            <a:off x="5990453" y="2050208"/>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13" name="Google Shape;613;p72"/>
          <p:cNvSpPr txBox="1"/>
          <p:nvPr>
            <p:ph idx="14" type="body"/>
          </p:nvPr>
        </p:nvSpPr>
        <p:spPr>
          <a:xfrm>
            <a:off x="5990453" y="2833740"/>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14" name="Google Shape;614;p72"/>
          <p:cNvSpPr txBox="1"/>
          <p:nvPr>
            <p:ph idx="15" type="body"/>
          </p:nvPr>
        </p:nvSpPr>
        <p:spPr>
          <a:xfrm>
            <a:off x="5990453" y="3622037"/>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15" name="Google Shape;615;p72"/>
          <p:cNvSpPr/>
          <p:nvPr>
            <p:ph idx="16" type="pic"/>
          </p:nvPr>
        </p:nvSpPr>
        <p:spPr>
          <a:xfrm>
            <a:off x="3142845" y="1866903"/>
            <a:ext cx="2552400" cy="278400"/>
          </a:xfrm>
          <a:prstGeom prst="rect">
            <a:avLst/>
          </a:prstGeom>
          <a:noFill/>
          <a:ln>
            <a:noFill/>
          </a:ln>
        </p:spPr>
      </p:sp>
      <p:sp>
        <p:nvSpPr>
          <p:cNvPr id="616" name="Google Shape;616;p72"/>
          <p:cNvSpPr txBox="1"/>
          <p:nvPr>
            <p:ph idx="17" type="body"/>
          </p:nvPr>
        </p:nvSpPr>
        <p:spPr>
          <a:xfrm>
            <a:off x="620922" y="540001"/>
            <a:ext cx="78405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solidFill>
                  <a:schemeClr val="lt1"/>
                </a:solidFill>
              </a:defRPr>
            </a:lvl2pPr>
            <a:lvl3pPr indent="-304800" lvl="2" marL="1371600" algn="l">
              <a:lnSpc>
                <a:spcPct val="100000"/>
              </a:lnSpc>
              <a:spcBef>
                <a:spcPts val="700"/>
              </a:spcBef>
              <a:spcAft>
                <a:spcPts val="0"/>
              </a:spcAft>
              <a:buSzPts val="1200"/>
              <a:buChar char="•"/>
              <a:defRPr>
                <a:solidFill>
                  <a:schemeClr val="lt1"/>
                </a:solidFill>
              </a:defRPr>
            </a:lvl3pPr>
            <a:lvl4pPr indent="-304800" lvl="3" marL="1828800" algn="l">
              <a:lnSpc>
                <a:spcPct val="100000"/>
              </a:lnSpc>
              <a:spcBef>
                <a:spcPts val="700"/>
              </a:spcBef>
              <a:spcAft>
                <a:spcPts val="0"/>
              </a:spcAft>
              <a:buSzPts val="1200"/>
              <a:buChar char="•"/>
              <a:defRPr>
                <a:solidFill>
                  <a:schemeClr val="lt1"/>
                </a:solidFill>
              </a:defRPr>
            </a:lvl4pPr>
            <a:lvl5pPr indent="-304800" lvl="4" marL="2286000" algn="l">
              <a:lnSpc>
                <a:spcPct val="100000"/>
              </a:lnSpc>
              <a:spcBef>
                <a:spcPts val="600"/>
              </a:spcBef>
              <a:spcAft>
                <a:spcPts val="0"/>
              </a:spcAft>
              <a:buSzPts val="1200"/>
              <a:buChar char="•"/>
              <a:defRPr>
                <a:solidFill>
                  <a:schemeClr val="lt1"/>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17" name="Google Shape;617;p72"/>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 grün" showMasterSp="0">
  <p:cSld name="6 Punkte - grün">
    <p:bg>
      <p:bgPr>
        <a:solidFill>
          <a:schemeClr val="accent1"/>
        </a:solidFill>
      </p:bgPr>
    </p:bg>
    <p:spTree>
      <p:nvGrpSpPr>
        <p:cNvPr id="618" name="Shape 618"/>
        <p:cNvGrpSpPr/>
        <p:nvPr/>
      </p:nvGrpSpPr>
      <p:grpSpPr>
        <a:xfrm>
          <a:off x="0" y="0"/>
          <a:ext cx="0" cy="0"/>
          <a:chOff x="0" y="0"/>
          <a:chExt cx="0" cy="0"/>
        </a:xfrm>
      </p:grpSpPr>
      <p:sp>
        <p:nvSpPr>
          <p:cNvPr id="619" name="Google Shape;619;p73"/>
          <p:cNvSpPr txBox="1"/>
          <p:nvPr>
            <p:ph idx="1" type="body"/>
          </p:nvPr>
        </p:nvSpPr>
        <p:spPr>
          <a:xfrm>
            <a:off x="620920" y="1924280"/>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0" name="Google Shape;620;p73"/>
          <p:cNvSpPr txBox="1"/>
          <p:nvPr>
            <p:ph idx="2" type="body"/>
          </p:nvPr>
        </p:nvSpPr>
        <p:spPr>
          <a:xfrm>
            <a:off x="620920" y="2707925"/>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1" name="Google Shape;621;p73"/>
          <p:cNvSpPr txBox="1"/>
          <p:nvPr>
            <p:ph idx="3" type="body"/>
          </p:nvPr>
        </p:nvSpPr>
        <p:spPr>
          <a:xfrm>
            <a:off x="620920" y="349157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2" name="Google Shape;622;p73"/>
          <p:cNvSpPr txBox="1"/>
          <p:nvPr>
            <p:ph idx="4" type="body"/>
          </p:nvPr>
        </p:nvSpPr>
        <p:spPr>
          <a:xfrm>
            <a:off x="1033329" y="2049017"/>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3" name="Google Shape;623;p73"/>
          <p:cNvSpPr txBox="1"/>
          <p:nvPr>
            <p:ph idx="5" type="body"/>
          </p:nvPr>
        </p:nvSpPr>
        <p:spPr>
          <a:xfrm>
            <a:off x="1033329" y="2832548"/>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4" name="Google Shape;624;p73"/>
          <p:cNvSpPr txBox="1"/>
          <p:nvPr>
            <p:ph idx="6" type="body"/>
          </p:nvPr>
        </p:nvSpPr>
        <p:spPr>
          <a:xfrm>
            <a:off x="1033329" y="3620846"/>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5" name="Google Shape;625;p73"/>
          <p:cNvSpPr txBox="1"/>
          <p:nvPr>
            <p:ph idx="7" type="body"/>
          </p:nvPr>
        </p:nvSpPr>
        <p:spPr>
          <a:xfrm>
            <a:off x="7957260" y="1921898"/>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6" name="Google Shape;626;p73"/>
          <p:cNvSpPr txBox="1"/>
          <p:nvPr>
            <p:ph idx="8" type="body"/>
          </p:nvPr>
        </p:nvSpPr>
        <p:spPr>
          <a:xfrm>
            <a:off x="7957260" y="270554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7" name="Google Shape;627;p73"/>
          <p:cNvSpPr txBox="1"/>
          <p:nvPr>
            <p:ph idx="9" type="body"/>
          </p:nvPr>
        </p:nvSpPr>
        <p:spPr>
          <a:xfrm>
            <a:off x="7957260" y="3489191"/>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8" name="Google Shape;628;p73"/>
          <p:cNvSpPr txBox="1"/>
          <p:nvPr>
            <p:ph idx="13" type="body"/>
          </p:nvPr>
        </p:nvSpPr>
        <p:spPr>
          <a:xfrm>
            <a:off x="5990453" y="2050208"/>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29" name="Google Shape;629;p73"/>
          <p:cNvSpPr txBox="1"/>
          <p:nvPr>
            <p:ph idx="14" type="body"/>
          </p:nvPr>
        </p:nvSpPr>
        <p:spPr>
          <a:xfrm>
            <a:off x="5990453" y="2833740"/>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30" name="Google Shape;630;p73"/>
          <p:cNvSpPr txBox="1"/>
          <p:nvPr>
            <p:ph idx="15" type="body"/>
          </p:nvPr>
        </p:nvSpPr>
        <p:spPr>
          <a:xfrm>
            <a:off x="5990453" y="3622037"/>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31" name="Google Shape;631;p73"/>
          <p:cNvSpPr/>
          <p:nvPr>
            <p:ph idx="16" type="pic"/>
          </p:nvPr>
        </p:nvSpPr>
        <p:spPr>
          <a:xfrm>
            <a:off x="3142845" y="1866903"/>
            <a:ext cx="2552400" cy="278400"/>
          </a:xfrm>
          <a:prstGeom prst="rect">
            <a:avLst/>
          </a:prstGeom>
          <a:noFill/>
          <a:ln>
            <a:noFill/>
          </a:ln>
        </p:spPr>
      </p:sp>
      <p:sp>
        <p:nvSpPr>
          <p:cNvPr id="632" name="Google Shape;632;p73"/>
          <p:cNvSpPr txBox="1"/>
          <p:nvPr>
            <p:ph idx="17" type="body"/>
          </p:nvPr>
        </p:nvSpPr>
        <p:spPr>
          <a:xfrm>
            <a:off x="620922" y="540001"/>
            <a:ext cx="78405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solidFill>
                  <a:schemeClr val="lt1"/>
                </a:solidFill>
              </a:defRPr>
            </a:lvl2pPr>
            <a:lvl3pPr indent="-304800" lvl="2" marL="1371600" algn="l">
              <a:lnSpc>
                <a:spcPct val="100000"/>
              </a:lnSpc>
              <a:spcBef>
                <a:spcPts val="700"/>
              </a:spcBef>
              <a:spcAft>
                <a:spcPts val="0"/>
              </a:spcAft>
              <a:buSzPts val="1200"/>
              <a:buChar char="•"/>
              <a:defRPr>
                <a:solidFill>
                  <a:schemeClr val="lt1"/>
                </a:solidFill>
              </a:defRPr>
            </a:lvl3pPr>
            <a:lvl4pPr indent="-304800" lvl="3" marL="1828800" algn="l">
              <a:lnSpc>
                <a:spcPct val="100000"/>
              </a:lnSpc>
              <a:spcBef>
                <a:spcPts val="700"/>
              </a:spcBef>
              <a:spcAft>
                <a:spcPts val="0"/>
              </a:spcAft>
              <a:buSzPts val="1200"/>
              <a:buChar char="•"/>
              <a:defRPr>
                <a:solidFill>
                  <a:schemeClr val="lt1"/>
                </a:solidFill>
              </a:defRPr>
            </a:lvl4pPr>
            <a:lvl5pPr indent="-304800" lvl="4" marL="2286000" algn="l">
              <a:lnSpc>
                <a:spcPct val="100000"/>
              </a:lnSpc>
              <a:spcBef>
                <a:spcPts val="600"/>
              </a:spcBef>
              <a:spcAft>
                <a:spcPts val="0"/>
              </a:spcAft>
              <a:buSzPts val="1200"/>
              <a:buChar char="•"/>
              <a:defRPr>
                <a:solidFill>
                  <a:schemeClr val="lt1"/>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33" name="Google Shape;633;p73"/>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e Freifläche Logo - weiß" showMasterSp="0">
  <p:cSld name="Horizontale Freifläche Logo - weiß">
    <p:bg>
      <p:bgPr>
        <a:solidFill>
          <a:schemeClr val="lt1"/>
        </a:solidFill>
      </p:bgPr>
    </p:bg>
    <p:spTree>
      <p:nvGrpSpPr>
        <p:cNvPr id="634" name="Shape 634"/>
        <p:cNvGrpSpPr/>
        <p:nvPr/>
      </p:nvGrpSpPr>
      <p:grpSpPr>
        <a:xfrm>
          <a:off x="0" y="0"/>
          <a:ext cx="0" cy="0"/>
          <a:chOff x="0" y="0"/>
          <a:chExt cx="0" cy="0"/>
        </a:xfrm>
      </p:grpSpPr>
      <p:sp>
        <p:nvSpPr>
          <p:cNvPr id="635" name="Google Shape;635;p74"/>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dk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36" name="Google Shape;636;p74"/>
          <p:cNvSpPr txBox="1"/>
          <p:nvPr>
            <p:ph idx="2"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pic>
        <p:nvPicPr>
          <p:cNvPr id="637" name="Google Shape;637;p74"/>
          <p:cNvPicPr preferRelativeResize="0"/>
          <p:nvPr/>
        </p:nvPicPr>
        <p:blipFill rotWithShape="1">
          <a:blip r:embed="rId2">
            <a:alphaModFix/>
          </a:blip>
          <a:srcRect b="0" l="0" r="0" t="0"/>
          <a:stretch/>
        </p:blipFill>
        <p:spPr>
          <a:xfrm>
            <a:off x="690269" y="4469657"/>
            <a:ext cx="858577" cy="307490"/>
          </a:xfrm>
          <a:prstGeom prst="rect">
            <a:avLst/>
          </a:prstGeom>
          <a:noFill/>
          <a:ln>
            <a:noFill/>
          </a:ln>
        </p:spPr>
      </p:pic>
      <p:sp>
        <p:nvSpPr>
          <p:cNvPr id="638" name="Google Shape;638;p74"/>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e Freifläche - grün" showMasterSp="0">
  <p:cSld name="Horizontale Freifläche - grün">
    <p:bg>
      <p:bgPr>
        <a:solidFill>
          <a:schemeClr val="accent1"/>
        </a:solidFill>
      </p:bgPr>
    </p:bg>
    <p:spTree>
      <p:nvGrpSpPr>
        <p:cNvPr id="639" name="Shape 639"/>
        <p:cNvGrpSpPr/>
        <p:nvPr/>
      </p:nvGrpSpPr>
      <p:grpSpPr>
        <a:xfrm>
          <a:off x="0" y="0"/>
          <a:ext cx="0" cy="0"/>
          <a:chOff x="0" y="0"/>
          <a:chExt cx="0" cy="0"/>
        </a:xfrm>
      </p:grpSpPr>
      <p:sp>
        <p:nvSpPr>
          <p:cNvPr id="640" name="Google Shape;640;p75"/>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lt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41" name="Google Shape;641;p75"/>
          <p:cNvSpPr txBox="1"/>
          <p:nvPr>
            <p:ph idx="2" type="body"/>
          </p:nvPr>
        </p:nvSpPr>
        <p:spPr>
          <a:xfrm>
            <a:off x="621428" y="702001"/>
            <a:ext cx="78369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42" name="Google Shape;642;p75"/>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vertikal - blau" showMasterSp="0">
  <p:cSld name="Mockup vertikal - blau">
    <p:bg>
      <p:bgPr>
        <a:solidFill>
          <a:schemeClr val="lt1"/>
        </a:solidFill>
      </p:bgPr>
    </p:bg>
    <p:spTree>
      <p:nvGrpSpPr>
        <p:cNvPr id="643" name="Shape 643"/>
        <p:cNvGrpSpPr/>
        <p:nvPr/>
      </p:nvGrpSpPr>
      <p:grpSpPr>
        <a:xfrm>
          <a:off x="0" y="0"/>
          <a:ext cx="0" cy="0"/>
          <a:chOff x="0" y="0"/>
          <a:chExt cx="0" cy="0"/>
        </a:xfrm>
      </p:grpSpPr>
      <p:sp>
        <p:nvSpPr>
          <p:cNvPr id="644" name="Google Shape;644;p76"/>
          <p:cNvSpPr/>
          <p:nvPr/>
        </p:nvSpPr>
        <p:spPr>
          <a:xfrm>
            <a:off x="1" y="4258644"/>
            <a:ext cx="9144000" cy="8850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45" name="Google Shape;645;p76"/>
          <p:cNvSpPr/>
          <p:nvPr>
            <p:ph idx="2" type="pic"/>
          </p:nvPr>
        </p:nvSpPr>
        <p:spPr>
          <a:xfrm>
            <a:off x="3581533" y="1902026"/>
            <a:ext cx="1890300" cy="278400"/>
          </a:xfrm>
          <a:prstGeom prst="rect">
            <a:avLst/>
          </a:prstGeom>
          <a:noFill/>
          <a:ln>
            <a:noFill/>
          </a:ln>
        </p:spPr>
      </p:sp>
      <p:pic>
        <p:nvPicPr>
          <p:cNvPr id="646" name="Google Shape;646;p76"/>
          <p:cNvPicPr preferRelativeResize="0"/>
          <p:nvPr/>
        </p:nvPicPr>
        <p:blipFill rotWithShape="1">
          <a:blip r:embed="rId2">
            <a:alphaModFix/>
          </a:blip>
          <a:srcRect b="0" l="0" r="0" t="0"/>
          <a:stretch/>
        </p:blipFill>
        <p:spPr>
          <a:xfrm>
            <a:off x="3455287" y="1768888"/>
            <a:ext cx="2189387" cy="3005513"/>
          </a:xfrm>
          <a:prstGeom prst="rect">
            <a:avLst/>
          </a:prstGeom>
          <a:noFill/>
          <a:ln>
            <a:noFill/>
          </a:ln>
          <a:effectLst>
            <a:outerShdw blurRad="50800" rotWithShape="0" algn="tl" dir="2700000" dist="38100">
              <a:srgbClr val="000000">
                <a:alpha val="40000"/>
              </a:srgbClr>
            </a:outerShdw>
          </a:effectLst>
        </p:spPr>
      </p:pic>
      <p:sp>
        <p:nvSpPr>
          <p:cNvPr id="647" name="Google Shape;647;p76"/>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dk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48" name="Google Shape;648;p76"/>
          <p:cNvSpPr txBox="1"/>
          <p:nvPr>
            <p:ph idx="3"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49" name="Google Shape;649;p76"/>
          <p:cNvSpPr txBox="1"/>
          <p:nvPr>
            <p:ph idx="4" type="body"/>
          </p:nvPr>
        </p:nvSpPr>
        <p:spPr>
          <a:xfrm>
            <a:off x="1160450" y="2593301"/>
            <a:ext cx="1960500" cy="278400"/>
          </a:xfrm>
          <a:prstGeom prst="rect">
            <a:avLst/>
          </a:prstGeom>
          <a:noFill/>
          <a:ln>
            <a:noFill/>
          </a:ln>
        </p:spPr>
        <p:txBody>
          <a:bodyPr anchorCtr="0" anchor="t" bIns="35100" lIns="67500" spcFirstLastPara="1" rIns="67500" wrap="square" tIns="35100">
            <a:spAutoFit/>
          </a:bodyPr>
          <a:lstStyle>
            <a:lvl1pPr indent="-228600" lvl="0" marL="457200" algn="r">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50" name="Google Shape;650;p76"/>
          <p:cNvSpPr txBox="1"/>
          <p:nvPr>
            <p:ph idx="5" type="body"/>
          </p:nvPr>
        </p:nvSpPr>
        <p:spPr>
          <a:xfrm>
            <a:off x="5906165" y="2593301"/>
            <a:ext cx="1960500" cy="2784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51" name="Google Shape;651;p76"/>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vertikal - grün" showMasterSp="0">
  <p:cSld name="Mockup vertikal - grün">
    <p:bg>
      <p:bgPr>
        <a:solidFill>
          <a:schemeClr val="lt1"/>
        </a:solidFill>
      </p:bgPr>
    </p:bg>
    <p:spTree>
      <p:nvGrpSpPr>
        <p:cNvPr id="652" name="Shape 652"/>
        <p:cNvGrpSpPr/>
        <p:nvPr/>
      </p:nvGrpSpPr>
      <p:grpSpPr>
        <a:xfrm>
          <a:off x="0" y="0"/>
          <a:ext cx="0" cy="0"/>
          <a:chOff x="0" y="0"/>
          <a:chExt cx="0" cy="0"/>
        </a:xfrm>
      </p:grpSpPr>
      <p:sp>
        <p:nvSpPr>
          <p:cNvPr id="653" name="Google Shape;653;p77"/>
          <p:cNvSpPr/>
          <p:nvPr/>
        </p:nvSpPr>
        <p:spPr>
          <a:xfrm>
            <a:off x="1" y="4258644"/>
            <a:ext cx="9144000" cy="885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654" name="Google Shape;654;p77"/>
          <p:cNvSpPr/>
          <p:nvPr>
            <p:ph idx="2" type="pic"/>
          </p:nvPr>
        </p:nvSpPr>
        <p:spPr>
          <a:xfrm>
            <a:off x="3582131" y="1902027"/>
            <a:ext cx="1891200" cy="278400"/>
          </a:xfrm>
          <a:prstGeom prst="rect">
            <a:avLst/>
          </a:prstGeom>
          <a:noFill/>
          <a:ln>
            <a:noFill/>
          </a:ln>
        </p:spPr>
      </p:sp>
      <p:pic>
        <p:nvPicPr>
          <p:cNvPr id="655" name="Google Shape;655;p77"/>
          <p:cNvPicPr preferRelativeResize="0"/>
          <p:nvPr/>
        </p:nvPicPr>
        <p:blipFill rotWithShape="1">
          <a:blip r:embed="rId2">
            <a:alphaModFix/>
          </a:blip>
          <a:srcRect b="0" l="0" r="0" t="0"/>
          <a:stretch/>
        </p:blipFill>
        <p:spPr>
          <a:xfrm>
            <a:off x="3455287" y="1768888"/>
            <a:ext cx="2189387" cy="3005513"/>
          </a:xfrm>
          <a:prstGeom prst="rect">
            <a:avLst/>
          </a:prstGeom>
          <a:noFill/>
          <a:ln>
            <a:noFill/>
          </a:ln>
          <a:effectLst>
            <a:outerShdw blurRad="50800" rotWithShape="0" algn="tl" dir="2700000" dist="38100">
              <a:srgbClr val="000000">
                <a:alpha val="40000"/>
              </a:srgbClr>
            </a:outerShdw>
          </a:effectLst>
        </p:spPr>
      </p:pic>
      <p:sp>
        <p:nvSpPr>
          <p:cNvPr id="656" name="Google Shape;656;p77"/>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dk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57" name="Google Shape;657;p77"/>
          <p:cNvSpPr txBox="1"/>
          <p:nvPr>
            <p:ph idx="3"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58" name="Google Shape;658;p77"/>
          <p:cNvSpPr txBox="1"/>
          <p:nvPr>
            <p:ph idx="4" type="body"/>
          </p:nvPr>
        </p:nvSpPr>
        <p:spPr>
          <a:xfrm>
            <a:off x="1160450" y="2593301"/>
            <a:ext cx="1960500" cy="278400"/>
          </a:xfrm>
          <a:prstGeom prst="rect">
            <a:avLst/>
          </a:prstGeom>
          <a:noFill/>
          <a:ln>
            <a:noFill/>
          </a:ln>
        </p:spPr>
        <p:txBody>
          <a:bodyPr anchorCtr="0" anchor="t" bIns="35100" lIns="67500" spcFirstLastPara="1" rIns="67500" wrap="square" tIns="35100">
            <a:spAutoFit/>
          </a:bodyPr>
          <a:lstStyle>
            <a:lvl1pPr indent="-228600" lvl="0" marL="457200" algn="r">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59" name="Google Shape;659;p77"/>
          <p:cNvSpPr txBox="1"/>
          <p:nvPr>
            <p:ph idx="5" type="body"/>
          </p:nvPr>
        </p:nvSpPr>
        <p:spPr>
          <a:xfrm>
            <a:off x="5906165" y="2593301"/>
            <a:ext cx="1960500" cy="2784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60" name="Google Shape;660;p77"/>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horizontal - blau" showMasterSp="0">
  <p:cSld name="Mockup horizontal - blau">
    <p:bg>
      <p:bgPr>
        <a:solidFill>
          <a:schemeClr val="lt1"/>
        </a:solidFill>
      </p:bgPr>
    </p:bg>
    <p:spTree>
      <p:nvGrpSpPr>
        <p:cNvPr id="661" name="Shape 661"/>
        <p:cNvGrpSpPr/>
        <p:nvPr/>
      </p:nvGrpSpPr>
      <p:grpSpPr>
        <a:xfrm>
          <a:off x="0" y="0"/>
          <a:ext cx="0" cy="0"/>
          <a:chOff x="0" y="0"/>
          <a:chExt cx="0" cy="0"/>
        </a:xfrm>
      </p:grpSpPr>
      <p:sp>
        <p:nvSpPr>
          <p:cNvPr id="662" name="Google Shape;662;p78"/>
          <p:cNvSpPr/>
          <p:nvPr/>
        </p:nvSpPr>
        <p:spPr>
          <a:xfrm>
            <a:off x="1" y="4258644"/>
            <a:ext cx="9144000" cy="8850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663" name="Google Shape;663;p78"/>
          <p:cNvPicPr preferRelativeResize="0"/>
          <p:nvPr/>
        </p:nvPicPr>
        <p:blipFill rotWithShape="1">
          <a:blip r:embed="rId2">
            <a:alphaModFix/>
          </a:blip>
          <a:srcRect b="0" l="0" r="0" t="0"/>
          <a:stretch/>
        </p:blipFill>
        <p:spPr>
          <a:xfrm rot="5400000">
            <a:off x="5209843" y="1418020"/>
            <a:ext cx="2754652" cy="3781489"/>
          </a:xfrm>
          <a:prstGeom prst="rect">
            <a:avLst/>
          </a:prstGeom>
          <a:noFill/>
          <a:ln>
            <a:noFill/>
          </a:ln>
          <a:effectLst>
            <a:outerShdw blurRad="50800" rotWithShape="0" algn="tl" dir="2700000" dist="38100">
              <a:srgbClr val="000000">
                <a:alpha val="40000"/>
              </a:srgbClr>
            </a:outerShdw>
          </a:effectLst>
        </p:spPr>
      </p:pic>
      <p:sp>
        <p:nvSpPr>
          <p:cNvPr id="664" name="Google Shape;664;p78"/>
          <p:cNvSpPr/>
          <p:nvPr>
            <p:ph idx="2" type="pic"/>
          </p:nvPr>
        </p:nvSpPr>
        <p:spPr>
          <a:xfrm>
            <a:off x="4899982" y="2095503"/>
            <a:ext cx="3407100" cy="278400"/>
          </a:xfrm>
          <a:prstGeom prst="rect">
            <a:avLst/>
          </a:prstGeom>
          <a:noFill/>
          <a:ln>
            <a:noFill/>
          </a:ln>
        </p:spPr>
      </p:sp>
      <p:sp>
        <p:nvSpPr>
          <p:cNvPr id="665" name="Google Shape;665;p78"/>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dk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66" name="Google Shape;666;p78"/>
          <p:cNvSpPr txBox="1"/>
          <p:nvPr>
            <p:ph idx="3"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67" name="Google Shape;667;p78"/>
          <p:cNvSpPr txBox="1"/>
          <p:nvPr>
            <p:ph idx="4" type="body"/>
          </p:nvPr>
        </p:nvSpPr>
        <p:spPr>
          <a:xfrm>
            <a:off x="621426" y="2075191"/>
            <a:ext cx="3408900" cy="278400"/>
          </a:xfrm>
          <a:prstGeom prst="rect">
            <a:avLst/>
          </a:prstGeom>
          <a:noFill/>
          <a:ln>
            <a:noFill/>
          </a:ln>
        </p:spPr>
        <p:txBody>
          <a:bodyPr anchorCtr="0" anchor="t" bIns="35100" lIns="67500" spcFirstLastPara="1" rIns="67500" wrap="square" tIns="35100">
            <a:spAutoFit/>
          </a:bodyPr>
          <a:lstStyle>
            <a:lvl1pPr indent="-228600" lvl="0" marL="457200" algn="r">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68" name="Google Shape;668;p78"/>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horizontal - grün" showMasterSp="0">
  <p:cSld name="Mockup horizontal - grün">
    <p:bg>
      <p:bgPr>
        <a:solidFill>
          <a:schemeClr val="lt1"/>
        </a:solidFill>
      </p:bgPr>
    </p:bg>
    <p:spTree>
      <p:nvGrpSpPr>
        <p:cNvPr id="669" name="Shape 669"/>
        <p:cNvGrpSpPr/>
        <p:nvPr/>
      </p:nvGrpSpPr>
      <p:grpSpPr>
        <a:xfrm>
          <a:off x="0" y="0"/>
          <a:ext cx="0" cy="0"/>
          <a:chOff x="0" y="0"/>
          <a:chExt cx="0" cy="0"/>
        </a:xfrm>
      </p:grpSpPr>
      <p:sp>
        <p:nvSpPr>
          <p:cNvPr id="670" name="Google Shape;670;p79"/>
          <p:cNvSpPr/>
          <p:nvPr/>
        </p:nvSpPr>
        <p:spPr>
          <a:xfrm>
            <a:off x="1" y="4258644"/>
            <a:ext cx="9144000" cy="885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671" name="Google Shape;671;p79"/>
          <p:cNvPicPr preferRelativeResize="0"/>
          <p:nvPr/>
        </p:nvPicPr>
        <p:blipFill rotWithShape="1">
          <a:blip r:embed="rId2">
            <a:alphaModFix/>
          </a:blip>
          <a:srcRect b="0" l="0" r="0" t="0"/>
          <a:stretch/>
        </p:blipFill>
        <p:spPr>
          <a:xfrm rot="5400000">
            <a:off x="5209843" y="1418020"/>
            <a:ext cx="2754652" cy="3781489"/>
          </a:xfrm>
          <a:prstGeom prst="rect">
            <a:avLst/>
          </a:prstGeom>
          <a:noFill/>
          <a:ln>
            <a:noFill/>
          </a:ln>
          <a:effectLst>
            <a:outerShdw blurRad="50800" rotWithShape="0" algn="tl" dir="2700000" dist="38100">
              <a:srgbClr val="000000">
                <a:alpha val="40000"/>
              </a:srgbClr>
            </a:outerShdw>
          </a:effectLst>
        </p:spPr>
      </p:pic>
      <p:sp>
        <p:nvSpPr>
          <p:cNvPr id="672" name="Google Shape;672;p79"/>
          <p:cNvSpPr/>
          <p:nvPr>
            <p:ph idx="2" type="pic"/>
          </p:nvPr>
        </p:nvSpPr>
        <p:spPr>
          <a:xfrm>
            <a:off x="4899980" y="2093122"/>
            <a:ext cx="3409500" cy="278400"/>
          </a:xfrm>
          <a:prstGeom prst="rect">
            <a:avLst/>
          </a:prstGeom>
          <a:noFill/>
          <a:ln>
            <a:noFill/>
          </a:ln>
        </p:spPr>
      </p:sp>
      <p:sp>
        <p:nvSpPr>
          <p:cNvPr id="673" name="Google Shape;673;p79"/>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dk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74" name="Google Shape;674;p79"/>
          <p:cNvSpPr txBox="1"/>
          <p:nvPr>
            <p:ph idx="3"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75" name="Google Shape;675;p79"/>
          <p:cNvSpPr txBox="1"/>
          <p:nvPr>
            <p:ph idx="4" type="body"/>
          </p:nvPr>
        </p:nvSpPr>
        <p:spPr>
          <a:xfrm>
            <a:off x="621426" y="2075191"/>
            <a:ext cx="3408900" cy="278400"/>
          </a:xfrm>
          <a:prstGeom prst="rect">
            <a:avLst/>
          </a:prstGeom>
          <a:noFill/>
          <a:ln>
            <a:noFill/>
          </a:ln>
        </p:spPr>
        <p:txBody>
          <a:bodyPr anchorCtr="0" anchor="t" bIns="35100" lIns="67500" spcFirstLastPara="1" rIns="67500" wrap="square" tIns="35100">
            <a:spAutoFit/>
          </a:bodyPr>
          <a:lstStyle>
            <a:lvl1pPr indent="-228600" lvl="0" marL="457200" algn="r">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76" name="Google Shape;676;p79"/>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4">
  <p:cSld name="CUSTOM_5_5">
    <p:spTree>
      <p:nvGrpSpPr>
        <p:cNvPr id="64" name="Shape 64"/>
        <p:cNvGrpSpPr/>
        <p:nvPr/>
      </p:nvGrpSpPr>
      <p:grpSpPr>
        <a:xfrm>
          <a:off x="0" y="0"/>
          <a:ext cx="0" cy="0"/>
          <a:chOff x="0" y="0"/>
          <a:chExt cx="0" cy="0"/>
        </a:xfrm>
      </p:grpSpPr>
      <p:sp>
        <p:nvSpPr>
          <p:cNvPr id="65" name="Google Shape;65;g216b6e3f9b0_0_177"/>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66" name="Google Shape;66;g216b6e3f9b0_0_177"/>
          <p:cNvSpPr txBox="1"/>
          <p:nvPr>
            <p:ph idx="1" type="subTitle"/>
          </p:nvPr>
        </p:nvSpPr>
        <p:spPr>
          <a:xfrm>
            <a:off x="397500" y="317475"/>
            <a:ext cx="35721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p:txBody>
      </p:sp>
      <p:sp>
        <p:nvSpPr>
          <p:cNvPr id="67" name="Google Shape;67;g216b6e3f9b0_0_177"/>
          <p:cNvSpPr txBox="1"/>
          <p:nvPr>
            <p:ph idx="2" type="body"/>
          </p:nvPr>
        </p:nvSpPr>
        <p:spPr>
          <a:xfrm>
            <a:off x="397500" y="1159100"/>
            <a:ext cx="8349000" cy="3152400"/>
          </a:xfrm>
          <a:prstGeom prst="rect">
            <a:avLst/>
          </a:prstGeom>
          <a:noFill/>
          <a:ln>
            <a:noFill/>
          </a:ln>
        </p:spPr>
        <p:txBody>
          <a:bodyPr anchorCtr="0" anchor="t" bIns="91425" lIns="0" spcFirstLastPara="1" rIns="91425" wrap="square" tIns="91425">
            <a:noAutofit/>
          </a:bodyPr>
          <a:lstStyle>
            <a:lvl1pPr indent="-330200" lvl="0" marL="457200" algn="l">
              <a:lnSpc>
                <a:spcPct val="115000"/>
              </a:lnSpc>
              <a:spcBef>
                <a:spcPts val="0"/>
              </a:spcBef>
              <a:spcAft>
                <a:spcPts val="0"/>
              </a:spcAft>
              <a:buSzPts val="16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8" name="Google Shape;68;g216b6e3f9b0_0_177"/>
          <p:cNvSpPr txBox="1"/>
          <p:nvPr>
            <p:ph type="title"/>
          </p:nvPr>
        </p:nvSpPr>
        <p:spPr>
          <a:xfrm>
            <a:off x="397500" y="450000"/>
            <a:ext cx="8349000" cy="9414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lussfolie" showMasterSp="0">
  <p:cSld name="Abschlussfolie">
    <p:bg>
      <p:bgPr>
        <a:solidFill>
          <a:schemeClr val="lt1"/>
        </a:solidFill>
      </p:bgPr>
    </p:bg>
    <p:spTree>
      <p:nvGrpSpPr>
        <p:cNvPr id="677" name="Shape 677"/>
        <p:cNvGrpSpPr/>
        <p:nvPr/>
      </p:nvGrpSpPr>
      <p:grpSpPr>
        <a:xfrm>
          <a:off x="0" y="0"/>
          <a:ext cx="0" cy="0"/>
          <a:chOff x="0" y="0"/>
          <a:chExt cx="0" cy="0"/>
        </a:xfrm>
      </p:grpSpPr>
      <p:sp>
        <p:nvSpPr>
          <p:cNvPr id="678" name="Google Shape;678;p80"/>
          <p:cNvSpPr/>
          <p:nvPr>
            <p:ph idx="2" type="pic"/>
          </p:nvPr>
        </p:nvSpPr>
        <p:spPr>
          <a:xfrm>
            <a:off x="4899982" y="2095503"/>
            <a:ext cx="3407100" cy="278400"/>
          </a:xfrm>
          <a:prstGeom prst="rect">
            <a:avLst/>
          </a:prstGeom>
          <a:noFill/>
          <a:ln>
            <a:noFill/>
          </a:ln>
        </p:spPr>
      </p:sp>
      <p:sp>
        <p:nvSpPr>
          <p:cNvPr id="679" name="Google Shape;679;p80"/>
          <p:cNvSpPr txBox="1"/>
          <p:nvPr>
            <p:ph idx="1"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80" name="Google Shape;680;p80"/>
          <p:cNvSpPr txBox="1"/>
          <p:nvPr>
            <p:ph idx="3" type="body"/>
          </p:nvPr>
        </p:nvSpPr>
        <p:spPr>
          <a:xfrm>
            <a:off x="621426" y="2075192"/>
            <a:ext cx="3408900" cy="3018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5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81" name="Google Shape;681;p80"/>
          <p:cNvSpPr txBox="1"/>
          <p:nvPr>
            <p:ph idx="4" type="body"/>
          </p:nvPr>
        </p:nvSpPr>
        <p:spPr>
          <a:xfrm>
            <a:off x="621427" y="2509838"/>
            <a:ext cx="3408300" cy="6249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b="0" sz="900"/>
            </a:lvl1pPr>
            <a:lvl2pPr indent="-285750" lvl="1" marL="914400" algn="l">
              <a:lnSpc>
                <a:spcPct val="100000"/>
              </a:lnSpc>
              <a:spcBef>
                <a:spcPts val="700"/>
              </a:spcBef>
              <a:spcAft>
                <a:spcPts val="0"/>
              </a:spcAft>
              <a:buSzPts val="900"/>
              <a:buChar char="o"/>
              <a:defRPr sz="900"/>
            </a:lvl2pPr>
            <a:lvl3pPr indent="-285750" lvl="2" marL="1371600" algn="l">
              <a:lnSpc>
                <a:spcPct val="100000"/>
              </a:lnSpc>
              <a:spcBef>
                <a:spcPts val="700"/>
              </a:spcBef>
              <a:spcAft>
                <a:spcPts val="0"/>
              </a:spcAft>
              <a:buSzPts val="900"/>
              <a:buChar char="•"/>
              <a:defRPr sz="900"/>
            </a:lvl3pPr>
            <a:lvl4pPr indent="-285750" lvl="3" marL="1828800" algn="l">
              <a:lnSpc>
                <a:spcPct val="100000"/>
              </a:lnSpc>
              <a:spcBef>
                <a:spcPts val="700"/>
              </a:spcBef>
              <a:spcAft>
                <a:spcPts val="0"/>
              </a:spcAft>
              <a:buSzPts val="900"/>
              <a:buChar char="•"/>
              <a:defRPr sz="900"/>
            </a:lvl4pPr>
            <a:lvl5pPr indent="-285750" lvl="4" marL="2286000" algn="l">
              <a:lnSpc>
                <a:spcPct val="100000"/>
              </a:lnSpc>
              <a:spcBef>
                <a:spcPts val="600"/>
              </a:spcBef>
              <a:spcAft>
                <a:spcPts val="0"/>
              </a:spcAft>
              <a:buSzPts val="900"/>
              <a:buChar char="•"/>
              <a:defRPr sz="9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pic>
        <p:nvPicPr>
          <p:cNvPr id="682" name="Google Shape;682;p80"/>
          <p:cNvPicPr preferRelativeResize="0"/>
          <p:nvPr/>
        </p:nvPicPr>
        <p:blipFill rotWithShape="1">
          <a:blip r:embed="rId2">
            <a:alphaModFix/>
          </a:blip>
          <a:srcRect b="0" l="0" r="0" t="0"/>
          <a:stretch/>
        </p:blipFill>
        <p:spPr>
          <a:xfrm>
            <a:off x="690269" y="4388164"/>
            <a:ext cx="1086100" cy="38897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Fläche - weiß" showMasterSp="0">
  <p:cSld name="Inhalt mit Bild/Fläche - weiß">
    <p:bg>
      <p:bgPr>
        <a:solidFill>
          <a:schemeClr val="lt1"/>
        </a:solidFill>
      </p:bgPr>
    </p:bg>
    <p:spTree>
      <p:nvGrpSpPr>
        <p:cNvPr id="683" name="Shape 683"/>
        <p:cNvGrpSpPr/>
        <p:nvPr/>
      </p:nvGrpSpPr>
      <p:grpSpPr>
        <a:xfrm>
          <a:off x="0" y="0"/>
          <a:ext cx="0" cy="0"/>
          <a:chOff x="0" y="0"/>
          <a:chExt cx="0" cy="0"/>
        </a:xfrm>
      </p:grpSpPr>
      <p:sp>
        <p:nvSpPr>
          <p:cNvPr id="684" name="Google Shape;684;p81"/>
          <p:cNvSpPr/>
          <p:nvPr>
            <p:ph idx="2" type="pic"/>
          </p:nvPr>
        </p:nvSpPr>
        <p:spPr>
          <a:xfrm>
            <a:off x="6130909" y="3"/>
            <a:ext cx="3012900" cy="278400"/>
          </a:xfrm>
          <a:prstGeom prst="rect">
            <a:avLst/>
          </a:prstGeom>
          <a:noFill/>
          <a:ln>
            <a:noFill/>
          </a:ln>
        </p:spPr>
      </p:sp>
      <p:sp>
        <p:nvSpPr>
          <p:cNvPr id="685" name="Google Shape;685;p81"/>
          <p:cNvSpPr txBox="1"/>
          <p:nvPr>
            <p:ph type="title"/>
          </p:nvPr>
        </p:nvSpPr>
        <p:spPr>
          <a:xfrm>
            <a:off x="620921" y="728905"/>
            <a:ext cx="5135400" cy="985200"/>
          </a:xfrm>
          <a:prstGeom prst="rect">
            <a:avLst/>
          </a:prstGeom>
          <a:noFill/>
          <a:ln>
            <a:noFill/>
          </a:ln>
        </p:spPr>
        <p:txBody>
          <a:bodyPr anchorCtr="0" anchor="ctr" bIns="35100" lIns="67500" spcFirstLastPara="1" rIns="67500" wrap="square" tIns="35100">
            <a:spAutoFit/>
          </a:bodyPr>
          <a:lstStyle>
            <a:lvl1pPr lvl="0" algn="l">
              <a:lnSpc>
                <a:spcPct val="90000"/>
              </a:lnSpc>
              <a:spcBef>
                <a:spcPts val="0"/>
              </a:spcBef>
              <a:spcAft>
                <a:spcPts val="0"/>
              </a:spcAft>
              <a:buSzPts val="1000"/>
              <a:buNone/>
              <a:defRPr b="0" sz="330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686" name="Google Shape;686;p81"/>
          <p:cNvSpPr txBox="1"/>
          <p:nvPr>
            <p:ph idx="1" type="body"/>
          </p:nvPr>
        </p:nvSpPr>
        <p:spPr>
          <a:xfrm>
            <a:off x="620920" y="1971002"/>
            <a:ext cx="3380100" cy="304200"/>
          </a:xfrm>
          <a:prstGeom prst="rect">
            <a:avLst/>
          </a:prstGeom>
          <a:noFill/>
          <a:ln>
            <a:noFill/>
          </a:ln>
        </p:spPr>
        <p:txBody>
          <a:bodyPr anchorCtr="0" anchor="t" bIns="35100" lIns="67500" spcFirstLastPara="1" rIns="67500" wrap="square" tIns="35100">
            <a:spAutoFit/>
          </a:bodyPr>
          <a:lstStyle>
            <a:lvl1pPr indent="-228600" lvl="0" marL="457200" algn="l">
              <a:lnSpc>
                <a:spcPct val="106666"/>
              </a:lnSpc>
              <a:spcBef>
                <a:spcPts val="1500"/>
              </a:spcBef>
              <a:spcAft>
                <a:spcPts val="0"/>
              </a:spcAft>
              <a:buSzPts val="1800"/>
              <a:buFont typeface="Arial"/>
              <a:buNone/>
              <a:defRPr sz="18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leiste " showMasterSp="0">
  <p:cSld name="Inhalt mit Bildleiste ">
    <p:spTree>
      <p:nvGrpSpPr>
        <p:cNvPr id="687" name="Shape 687"/>
        <p:cNvGrpSpPr/>
        <p:nvPr/>
      </p:nvGrpSpPr>
      <p:grpSpPr>
        <a:xfrm>
          <a:off x="0" y="0"/>
          <a:ext cx="0" cy="0"/>
          <a:chOff x="0" y="0"/>
          <a:chExt cx="0" cy="0"/>
        </a:xfrm>
      </p:grpSpPr>
      <p:sp>
        <p:nvSpPr>
          <p:cNvPr id="688" name="Google Shape;688;p82"/>
          <p:cNvSpPr/>
          <p:nvPr>
            <p:ph idx="2" type="pic"/>
          </p:nvPr>
        </p:nvSpPr>
        <p:spPr>
          <a:xfrm>
            <a:off x="5179570" y="388827"/>
            <a:ext cx="3690300" cy="278400"/>
          </a:xfrm>
          <a:prstGeom prst="rect">
            <a:avLst/>
          </a:prstGeom>
          <a:noFill/>
          <a:ln>
            <a:noFill/>
          </a:ln>
        </p:spPr>
      </p:sp>
      <p:sp>
        <p:nvSpPr>
          <p:cNvPr id="689" name="Google Shape;689;p82"/>
          <p:cNvSpPr txBox="1"/>
          <p:nvPr>
            <p:ph idx="1" type="body"/>
          </p:nvPr>
        </p:nvSpPr>
        <p:spPr>
          <a:xfrm>
            <a:off x="620920" y="2264014"/>
            <a:ext cx="3824700" cy="1396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a:solidFill>
                  <a:schemeClr val="accent5"/>
                </a:solidFill>
              </a:defRPr>
            </a:lvl2pPr>
            <a:lvl3pPr indent="-304800" lvl="2" marL="1371600" algn="l">
              <a:lnSpc>
                <a:spcPct val="100000"/>
              </a:lnSpc>
              <a:spcBef>
                <a:spcPts val="700"/>
              </a:spcBef>
              <a:spcAft>
                <a:spcPts val="0"/>
              </a:spcAft>
              <a:buClr>
                <a:schemeClr val="accent1"/>
              </a:buClr>
              <a:buSzPts val="1200"/>
              <a:buFont typeface="Courier New"/>
              <a:buChar char="o"/>
              <a:defRPr>
                <a:solidFill>
                  <a:schemeClr val="accent5"/>
                </a:solidFill>
              </a:defRPr>
            </a:lvl3pPr>
            <a:lvl4pPr indent="-304800" lvl="3" marL="1828800" algn="l">
              <a:lnSpc>
                <a:spcPct val="100000"/>
              </a:lnSpc>
              <a:spcBef>
                <a:spcPts val="700"/>
              </a:spcBef>
              <a:spcAft>
                <a:spcPts val="0"/>
              </a:spcAft>
              <a:buClr>
                <a:schemeClr val="accent1"/>
              </a:buClr>
              <a:buSzPts val="1200"/>
              <a:buFont typeface="Courier New"/>
              <a:buChar char="o"/>
              <a:defRPr>
                <a:solidFill>
                  <a:schemeClr val="accent5"/>
                </a:solidFill>
              </a:defRPr>
            </a:lvl4pPr>
            <a:lvl5pPr indent="-304800" lvl="4" marL="2286000" algn="l">
              <a:lnSpc>
                <a:spcPct val="100000"/>
              </a:lnSpc>
              <a:spcBef>
                <a:spcPts val="600"/>
              </a:spcBef>
              <a:spcAft>
                <a:spcPts val="0"/>
              </a:spcAft>
              <a:buClr>
                <a:schemeClr val="accent1"/>
              </a:buClr>
              <a:buSzPts val="1200"/>
              <a:buFont typeface="Courier New"/>
              <a:buChar char="o"/>
              <a:defRPr>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90" name="Google Shape;690;p82"/>
          <p:cNvSpPr txBox="1"/>
          <p:nvPr>
            <p:ph type="title"/>
          </p:nvPr>
        </p:nvSpPr>
        <p:spPr>
          <a:xfrm>
            <a:off x="620922" y="702001"/>
            <a:ext cx="7800600" cy="5280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b="0" sz="330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nhalt mit Bildleiste " showMasterSp="0">
  <p:cSld name="2_Inhalt mit Bildleiste ">
    <p:spTree>
      <p:nvGrpSpPr>
        <p:cNvPr id="691" name="Shape 691"/>
        <p:cNvGrpSpPr/>
        <p:nvPr/>
      </p:nvGrpSpPr>
      <p:grpSpPr>
        <a:xfrm>
          <a:off x="0" y="0"/>
          <a:ext cx="0" cy="0"/>
          <a:chOff x="0" y="0"/>
          <a:chExt cx="0" cy="0"/>
        </a:xfrm>
      </p:grpSpPr>
      <p:sp>
        <p:nvSpPr>
          <p:cNvPr id="692" name="Google Shape;692;p83"/>
          <p:cNvSpPr/>
          <p:nvPr>
            <p:ph idx="2" type="pic"/>
          </p:nvPr>
        </p:nvSpPr>
        <p:spPr>
          <a:xfrm>
            <a:off x="4691856" y="543896"/>
            <a:ext cx="3965400" cy="278400"/>
          </a:xfrm>
          <a:prstGeom prst="rect">
            <a:avLst/>
          </a:prstGeom>
          <a:noFill/>
          <a:ln>
            <a:noFill/>
          </a:ln>
        </p:spPr>
      </p:sp>
      <p:sp>
        <p:nvSpPr>
          <p:cNvPr id="693" name="Google Shape;693;p83"/>
          <p:cNvSpPr txBox="1"/>
          <p:nvPr>
            <p:ph idx="1" type="body"/>
          </p:nvPr>
        </p:nvSpPr>
        <p:spPr>
          <a:xfrm>
            <a:off x="620920" y="1971002"/>
            <a:ext cx="3824700" cy="13731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2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04800" lvl="2" marL="1371600" algn="l">
              <a:lnSpc>
                <a:spcPct val="100000"/>
              </a:lnSpc>
              <a:spcBef>
                <a:spcPts val="700"/>
              </a:spcBef>
              <a:spcAft>
                <a:spcPts val="0"/>
              </a:spcAft>
              <a:buClr>
                <a:schemeClr val="accent1"/>
              </a:buClr>
              <a:buSzPts val="1200"/>
              <a:buFont typeface="Arial"/>
              <a:buChar char="•"/>
              <a:defRPr sz="1200">
                <a:solidFill>
                  <a:schemeClr val="accent5"/>
                </a:solidFill>
              </a:defRPr>
            </a:lvl3pPr>
            <a:lvl4pPr indent="-304800" lvl="3" marL="1828800" algn="l">
              <a:lnSpc>
                <a:spcPct val="100000"/>
              </a:lnSpc>
              <a:spcBef>
                <a:spcPts val="700"/>
              </a:spcBef>
              <a:spcAft>
                <a:spcPts val="0"/>
              </a:spcAft>
              <a:buClr>
                <a:schemeClr val="accent1"/>
              </a:buClr>
              <a:buSzPts val="1200"/>
              <a:buFont typeface="Arial"/>
              <a:buChar char="•"/>
              <a:defRPr sz="1200">
                <a:solidFill>
                  <a:schemeClr val="accent5"/>
                </a:solidFill>
              </a:defRPr>
            </a:lvl4pPr>
            <a:lvl5pPr indent="-304800" lvl="4" marL="2286000" algn="l">
              <a:lnSpc>
                <a:spcPct val="100000"/>
              </a:lnSpc>
              <a:spcBef>
                <a:spcPts val="600"/>
              </a:spcBef>
              <a:spcAft>
                <a:spcPts val="0"/>
              </a:spcAft>
              <a:buClr>
                <a:schemeClr val="accent1"/>
              </a:buClr>
              <a:buSzPts val="1200"/>
              <a:buFont typeface="Arial"/>
              <a:buChar char="•"/>
              <a:defRPr sz="12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694" name="Google Shape;694;p83"/>
          <p:cNvSpPr txBox="1"/>
          <p:nvPr>
            <p:ph type="title"/>
          </p:nvPr>
        </p:nvSpPr>
        <p:spPr>
          <a:xfrm>
            <a:off x="620921" y="621000"/>
            <a:ext cx="3964800" cy="9852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b="0" sz="330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Manual" showMasterSp="0">
  <p:cSld name="Section Header Orange Manual">
    <p:bg>
      <p:bgPr>
        <a:solidFill>
          <a:srgbClr val="D04A02"/>
        </a:solidFill>
      </p:bgPr>
    </p:bg>
    <p:spTree>
      <p:nvGrpSpPr>
        <p:cNvPr id="695" name="Shape 695"/>
        <p:cNvGrpSpPr/>
        <p:nvPr/>
      </p:nvGrpSpPr>
      <p:grpSpPr>
        <a:xfrm>
          <a:off x="0" y="0"/>
          <a:ext cx="0" cy="0"/>
          <a:chOff x="0" y="0"/>
          <a:chExt cx="0" cy="0"/>
        </a:xfrm>
      </p:grpSpPr>
      <p:sp>
        <p:nvSpPr>
          <p:cNvPr id="696" name="Google Shape;696;p84"/>
          <p:cNvSpPr txBox="1"/>
          <p:nvPr>
            <p:ph type="title"/>
          </p:nvPr>
        </p:nvSpPr>
        <p:spPr>
          <a:xfrm>
            <a:off x="332185" y="321469"/>
            <a:ext cx="1030800" cy="1474500"/>
          </a:xfrm>
          <a:prstGeom prst="rect">
            <a:avLst/>
          </a:prstGeom>
          <a:noFill/>
          <a:ln>
            <a:noFill/>
          </a:ln>
        </p:spPr>
        <p:txBody>
          <a:bodyPr anchorCtr="0" anchor="t" bIns="35100" lIns="67500" spcFirstLastPara="1" rIns="67500" wrap="square" tIns="35100">
            <a:noAutofit/>
          </a:bodyPr>
          <a:lstStyle>
            <a:lvl1pPr lvl="0" algn="l">
              <a:lnSpc>
                <a:spcPct val="80000"/>
              </a:lnSpc>
              <a:spcBef>
                <a:spcPts val="0"/>
              </a:spcBef>
              <a:spcAft>
                <a:spcPts val="0"/>
              </a:spcAft>
              <a:buSzPts val="1000"/>
              <a:buNone/>
              <a:defRPr b="0" sz="108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Heading + Text Medium + 4 Columns">
  <p:cSld name="4.3 Heading + Text Medium + 4 Columns">
    <p:spTree>
      <p:nvGrpSpPr>
        <p:cNvPr id="697" name="Shape 697"/>
        <p:cNvGrpSpPr/>
        <p:nvPr/>
      </p:nvGrpSpPr>
      <p:grpSpPr>
        <a:xfrm>
          <a:off x="0" y="0"/>
          <a:ext cx="0" cy="0"/>
          <a:chOff x="0" y="0"/>
          <a:chExt cx="0" cy="0"/>
        </a:xfrm>
      </p:grpSpPr>
      <p:sp>
        <p:nvSpPr>
          <p:cNvPr id="698" name="Google Shape;698;p85"/>
          <p:cNvSpPr txBox="1"/>
          <p:nvPr>
            <p:ph idx="1" type="body"/>
          </p:nvPr>
        </p:nvSpPr>
        <p:spPr>
          <a:xfrm>
            <a:off x="417600" y="2172575"/>
            <a:ext cx="2070000" cy="1260000"/>
          </a:xfrm>
          <a:prstGeom prst="rect">
            <a:avLst/>
          </a:prstGeom>
          <a:noFill/>
          <a:ln>
            <a:noFill/>
          </a:ln>
        </p:spPr>
        <p:txBody>
          <a:bodyPr anchorCtr="0" anchor="b" bIns="90000" lIns="0" spcFirstLastPara="1" rIns="180000" wrap="square" tIns="0">
            <a:normAutofit/>
          </a:bodyPr>
          <a:lstStyle>
            <a:lvl1pPr indent="-228600" lvl="0" marL="457200" algn="l">
              <a:lnSpc>
                <a:spcPct val="100000"/>
              </a:lnSpc>
              <a:spcBef>
                <a:spcPts val="1500"/>
              </a:spcBef>
              <a:spcAft>
                <a:spcPts val="0"/>
              </a:spcAft>
              <a:buClr>
                <a:srgbClr val="666666"/>
              </a:buClr>
              <a:buSzPts val="1000"/>
              <a:buNone/>
              <a:defRPr b="1">
                <a:solidFill>
                  <a:srgbClr val="666666"/>
                </a:solidFill>
              </a:defRPr>
            </a:lvl1pPr>
            <a:lvl2pPr indent="-311150" lvl="1" marL="914400" algn="l">
              <a:lnSpc>
                <a:spcPct val="100000"/>
              </a:lnSpc>
              <a:spcBef>
                <a:spcPts val="700"/>
              </a:spcBef>
              <a:spcAft>
                <a:spcPts val="0"/>
              </a:spcAft>
              <a:buClr>
                <a:srgbClr val="666666"/>
              </a:buClr>
              <a:buSzPts val="1300"/>
              <a:buChar char="o"/>
              <a:defRPr>
                <a:solidFill>
                  <a:srgbClr val="666666"/>
                </a:solidFill>
              </a:defRPr>
            </a:lvl2pPr>
            <a:lvl3pPr indent="-304800" lvl="2" marL="1371600" algn="l">
              <a:lnSpc>
                <a:spcPct val="100000"/>
              </a:lnSpc>
              <a:spcBef>
                <a:spcPts val="700"/>
              </a:spcBef>
              <a:spcAft>
                <a:spcPts val="0"/>
              </a:spcAft>
              <a:buClr>
                <a:srgbClr val="666666"/>
              </a:buClr>
              <a:buSzPts val="1200"/>
              <a:buChar char="•"/>
              <a:defRPr>
                <a:solidFill>
                  <a:srgbClr val="666666"/>
                </a:solidFill>
              </a:defRPr>
            </a:lvl3pPr>
            <a:lvl4pPr indent="-304800" lvl="3" marL="1828800" algn="l">
              <a:lnSpc>
                <a:spcPct val="100000"/>
              </a:lnSpc>
              <a:spcBef>
                <a:spcPts val="700"/>
              </a:spcBef>
              <a:spcAft>
                <a:spcPts val="0"/>
              </a:spcAft>
              <a:buClr>
                <a:srgbClr val="666666"/>
              </a:buClr>
              <a:buSzPts val="1200"/>
              <a:buChar char="•"/>
              <a:defRPr>
                <a:solidFill>
                  <a:srgbClr val="666666"/>
                </a:solidFill>
              </a:defRPr>
            </a:lvl4pPr>
            <a:lvl5pPr indent="-304800" lvl="4" marL="2286000" algn="l">
              <a:lnSpc>
                <a:spcPct val="100000"/>
              </a:lnSpc>
              <a:spcBef>
                <a:spcPts val="600"/>
              </a:spcBef>
              <a:spcAft>
                <a:spcPts val="0"/>
              </a:spcAft>
              <a:buClr>
                <a:srgbClr val="666666"/>
              </a:buClr>
              <a:buSzPts val="1200"/>
              <a:buChar char="•"/>
              <a:defRPr>
                <a:solidFill>
                  <a:srgbClr val="666666"/>
                </a:solidFill>
              </a:defRPr>
            </a:lvl5pPr>
            <a:lvl6pPr indent="-298450" lvl="5" marL="2743200" algn="l">
              <a:lnSpc>
                <a:spcPct val="100000"/>
              </a:lnSpc>
              <a:spcBef>
                <a:spcPts val="0"/>
              </a:spcBef>
              <a:spcAft>
                <a:spcPts val="0"/>
              </a:spcAft>
              <a:buClr>
                <a:srgbClr val="666666"/>
              </a:buClr>
              <a:buSzPts val="1100"/>
              <a:buChar char="-"/>
              <a:defRPr>
                <a:solidFill>
                  <a:srgbClr val="666666"/>
                </a:solidFill>
              </a:defRPr>
            </a:lvl6pPr>
            <a:lvl7pPr indent="-298450" lvl="6" marL="3200400" algn="l">
              <a:lnSpc>
                <a:spcPct val="100000"/>
              </a:lnSpc>
              <a:spcBef>
                <a:spcPts val="0"/>
              </a:spcBef>
              <a:spcAft>
                <a:spcPts val="0"/>
              </a:spcAft>
              <a:buClr>
                <a:srgbClr val="666666"/>
              </a:buClr>
              <a:buSzPts val="1100"/>
              <a:buChar char="-"/>
              <a:defRPr>
                <a:solidFill>
                  <a:srgbClr val="666666"/>
                </a:solidFill>
              </a:defRPr>
            </a:lvl7pPr>
            <a:lvl8pPr indent="-298450" lvl="7" marL="3657600" algn="l">
              <a:lnSpc>
                <a:spcPct val="100000"/>
              </a:lnSpc>
              <a:spcBef>
                <a:spcPts val="0"/>
              </a:spcBef>
              <a:spcAft>
                <a:spcPts val="0"/>
              </a:spcAft>
              <a:buClr>
                <a:srgbClr val="666666"/>
              </a:buClr>
              <a:buSzPts val="1100"/>
              <a:buChar char="-"/>
              <a:defRPr>
                <a:solidFill>
                  <a:srgbClr val="666666"/>
                </a:solidFill>
              </a:defRPr>
            </a:lvl8pPr>
            <a:lvl9pPr indent="-298450" lvl="8" marL="4114800" algn="l">
              <a:lnSpc>
                <a:spcPct val="100000"/>
              </a:lnSpc>
              <a:spcBef>
                <a:spcPts val="0"/>
              </a:spcBef>
              <a:spcAft>
                <a:spcPts val="0"/>
              </a:spcAft>
              <a:buClr>
                <a:srgbClr val="666666"/>
              </a:buClr>
              <a:buSzPts val="1100"/>
              <a:buChar char="-"/>
              <a:defRPr>
                <a:solidFill>
                  <a:srgbClr val="666666"/>
                </a:solidFill>
              </a:defRPr>
            </a:lvl9pPr>
          </a:lstStyle>
          <a:p/>
        </p:txBody>
      </p:sp>
      <p:sp>
        <p:nvSpPr>
          <p:cNvPr id="699" name="Google Shape;699;p85"/>
          <p:cNvSpPr txBox="1"/>
          <p:nvPr>
            <p:ph idx="2" type="body"/>
          </p:nvPr>
        </p:nvSpPr>
        <p:spPr>
          <a:xfrm>
            <a:off x="417600" y="3432575"/>
            <a:ext cx="2070000" cy="1317300"/>
          </a:xfrm>
          <a:prstGeom prst="rect">
            <a:avLst/>
          </a:prstGeom>
          <a:noFill/>
          <a:ln>
            <a:noFill/>
          </a:ln>
        </p:spPr>
        <p:txBody>
          <a:bodyPr anchorCtr="0" anchor="t" bIns="0" lIns="0" spcFirstLastPara="1" rIns="180000" wrap="square" tIns="0">
            <a:normAutofit/>
          </a:bodyPr>
          <a:lstStyle>
            <a:lvl1pPr indent="-228600" lvl="0" marL="457200" algn="l">
              <a:lnSpc>
                <a:spcPct val="100000"/>
              </a:lnSpc>
              <a:spcBef>
                <a:spcPts val="1500"/>
              </a:spcBef>
              <a:spcAft>
                <a:spcPts val="0"/>
              </a:spcAft>
              <a:buClr>
                <a:srgbClr val="434343"/>
              </a:buClr>
              <a:buSzPts val="1200"/>
              <a:buNone/>
              <a:defRPr sz="1200">
                <a:solidFill>
                  <a:srgbClr val="434343"/>
                </a:solidFill>
              </a:defRPr>
            </a:lvl1pPr>
            <a:lvl2pPr indent="-304800" lvl="1" marL="914400" algn="l">
              <a:lnSpc>
                <a:spcPct val="100000"/>
              </a:lnSpc>
              <a:spcBef>
                <a:spcPts val="700"/>
              </a:spcBef>
              <a:spcAft>
                <a:spcPts val="0"/>
              </a:spcAft>
              <a:buClr>
                <a:srgbClr val="434343"/>
              </a:buClr>
              <a:buSzPts val="1200"/>
              <a:buChar char="o"/>
              <a:defRPr sz="1200">
                <a:solidFill>
                  <a:srgbClr val="434343"/>
                </a:solidFill>
              </a:defRPr>
            </a:lvl2pPr>
            <a:lvl3pPr indent="-304800" lvl="2" marL="1371600" algn="l">
              <a:lnSpc>
                <a:spcPct val="100000"/>
              </a:lnSpc>
              <a:spcBef>
                <a:spcPts val="700"/>
              </a:spcBef>
              <a:spcAft>
                <a:spcPts val="0"/>
              </a:spcAft>
              <a:buClr>
                <a:srgbClr val="434343"/>
              </a:buClr>
              <a:buSzPts val="1200"/>
              <a:buChar char="•"/>
              <a:defRPr sz="1200">
                <a:solidFill>
                  <a:srgbClr val="434343"/>
                </a:solidFill>
              </a:defRPr>
            </a:lvl3pPr>
            <a:lvl4pPr indent="-304800" lvl="3" marL="1828800" algn="l">
              <a:lnSpc>
                <a:spcPct val="100000"/>
              </a:lnSpc>
              <a:spcBef>
                <a:spcPts val="700"/>
              </a:spcBef>
              <a:spcAft>
                <a:spcPts val="0"/>
              </a:spcAft>
              <a:buClr>
                <a:srgbClr val="434343"/>
              </a:buClr>
              <a:buSzPts val="1200"/>
              <a:buChar char="•"/>
              <a:defRPr sz="1200">
                <a:solidFill>
                  <a:srgbClr val="434343"/>
                </a:solidFill>
              </a:defRPr>
            </a:lvl4pPr>
            <a:lvl5pPr indent="-304800" lvl="4" marL="2286000" algn="l">
              <a:lnSpc>
                <a:spcPct val="100000"/>
              </a:lnSpc>
              <a:spcBef>
                <a:spcPts val="600"/>
              </a:spcBef>
              <a:spcAft>
                <a:spcPts val="0"/>
              </a:spcAft>
              <a:buClr>
                <a:srgbClr val="434343"/>
              </a:buClr>
              <a:buSzPts val="1200"/>
              <a:buChar char="•"/>
              <a:defRPr sz="1200">
                <a:solidFill>
                  <a:srgbClr val="434343"/>
                </a:solidFill>
              </a:defRPr>
            </a:lvl5pPr>
            <a:lvl6pPr indent="-304800" lvl="5" marL="2743200" algn="l">
              <a:lnSpc>
                <a:spcPct val="100000"/>
              </a:lnSpc>
              <a:spcBef>
                <a:spcPts val="0"/>
              </a:spcBef>
              <a:spcAft>
                <a:spcPts val="0"/>
              </a:spcAft>
              <a:buClr>
                <a:srgbClr val="434343"/>
              </a:buClr>
              <a:buSzPts val="1200"/>
              <a:buChar char="-"/>
              <a:defRPr sz="1200">
                <a:solidFill>
                  <a:srgbClr val="434343"/>
                </a:solidFill>
              </a:defRPr>
            </a:lvl6pPr>
            <a:lvl7pPr indent="-304800" lvl="6" marL="3200400" algn="l">
              <a:lnSpc>
                <a:spcPct val="100000"/>
              </a:lnSpc>
              <a:spcBef>
                <a:spcPts val="0"/>
              </a:spcBef>
              <a:spcAft>
                <a:spcPts val="0"/>
              </a:spcAft>
              <a:buClr>
                <a:srgbClr val="434343"/>
              </a:buClr>
              <a:buSzPts val="1200"/>
              <a:buChar char="-"/>
              <a:defRPr sz="1200">
                <a:solidFill>
                  <a:srgbClr val="434343"/>
                </a:solidFill>
              </a:defRPr>
            </a:lvl7pPr>
            <a:lvl8pPr indent="-304800" lvl="7" marL="3657600" algn="l">
              <a:lnSpc>
                <a:spcPct val="100000"/>
              </a:lnSpc>
              <a:spcBef>
                <a:spcPts val="0"/>
              </a:spcBef>
              <a:spcAft>
                <a:spcPts val="0"/>
              </a:spcAft>
              <a:buClr>
                <a:srgbClr val="434343"/>
              </a:buClr>
              <a:buSzPts val="1200"/>
              <a:buChar char="-"/>
              <a:defRPr sz="1200">
                <a:solidFill>
                  <a:srgbClr val="434343"/>
                </a:solidFill>
              </a:defRPr>
            </a:lvl8pPr>
            <a:lvl9pPr indent="-304800" lvl="8" marL="4114800" algn="l">
              <a:lnSpc>
                <a:spcPct val="100000"/>
              </a:lnSpc>
              <a:spcBef>
                <a:spcPts val="0"/>
              </a:spcBef>
              <a:spcAft>
                <a:spcPts val="0"/>
              </a:spcAft>
              <a:buClr>
                <a:srgbClr val="434343"/>
              </a:buClr>
              <a:buSzPts val="1200"/>
              <a:buChar char="-"/>
              <a:defRPr sz="1200">
                <a:solidFill>
                  <a:srgbClr val="434343"/>
                </a:solidFill>
              </a:defRPr>
            </a:lvl9pPr>
          </a:lstStyle>
          <a:p/>
        </p:txBody>
      </p:sp>
      <p:sp>
        <p:nvSpPr>
          <p:cNvPr id="700" name="Google Shape;700;p85"/>
          <p:cNvSpPr txBox="1"/>
          <p:nvPr>
            <p:ph idx="3" type="body"/>
          </p:nvPr>
        </p:nvSpPr>
        <p:spPr>
          <a:xfrm>
            <a:off x="2487600" y="2172575"/>
            <a:ext cx="2070000" cy="1260000"/>
          </a:xfrm>
          <a:prstGeom prst="rect">
            <a:avLst/>
          </a:prstGeom>
          <a:noFill/>
          <a:ln>
            <a:noFill/>
          </a:ln>
        </p:spPr>
        <p:txBody>
          <a:bodyPr anchorCtr="0" anchor="b" bIns="90000" lIns="0" spcFirstLastPara="1" rIns="180000" wrap="square" tIns="0">
            <a:normAutofit/>
          </a:bodyPr>
          <a:lstStyle>
            <a:lvl1pPr indent="-228600" lvl="0" marL="457200" algn="l">
              <a:lnSpc>
                <a:spcPct val="100000"/>
              </a:lnSpc>
              <a:spcBef>
                <a:spcPts val="1500"/>
              </a:spcBef>
              <a:spcAft>
                <a:spcPts val="0"/>
              </a:spcAft>
              <a:buClr>
                <a:srgbClr val="666666"/>
              </a:buClr>
              <a:buSzPts val="1000"/>
              <a:buNone/>
              <a:defRPr b="1">
                <a:solidFill>
                  <a:srgbClr val="666666"/>
                </a:solidFill>
              </a:defRPr>
            </a:lvl1pPr>
            <a:lvl2pPr indent="-311150" lvl="1" marL="914400" algn="l">
              <a:lnSpc>
                <a:spcPct val="100000"/>
              </a:lnSpc>
              <a:spcBef>
                <a:spcPts val="700"/>
              </a:spcBef>
              <a:spcAft>
                <a:spcPts val="0"/>
              </a:spcAft>
              <a:buClr>
                <a:srgbClr val="666666"/>
              </a:buClr>
              <a:buSzPts val="1300"/>
              <a:buChar char="o"/>
              <a:defRPr>
                <a:solidFill>
                  <a:srgbClr val="666666"/>
                </a:solidFill>
              </a:defRPr>
            </a:lvl2pPr>
            <a:lvl3pPr indent="-304800" lvl="2" marL="1371600" algn="l">
              <a:lnSpc>
                <a:spcPct val="100000"/>
              </a:lnSpc>
              <a:spcBef>
                <a:spcPts val="700"/>
              </a:spcBef>
              <a:spcAft>
                <a:spcPts val="0"/>
              </a:spcAft>
              <a:buClr>
                <a:srgbClr val="666666"/>
              </a:buClr>
              <a:buSzPts val="1200"/>
              <a:buChar char="•"/>
              <a:defRPr>
                <a:solidFill>
                  <a:srgbClr val="666666"/>
                </a:solidFill>
              </a:defRPr>
            </a:lvl3pPr>
            <a:lvl4pPr indent="-304800" lvl="3" marL="1828800" algn="l">
              <a:lnSpc>
                <a:spcPct val="100000"/>
              </a:lnSpc>
              <a:spcBef>
                <a:spcPts val="700"/>
              </a:spcBef>
              <a:spcAft>
                <a:spcPts val="0"/>
              </a:spcAft>
              <a:buClr>
                <a:srgbClr val="666666"/>
              </a:buClr>
              <a:buSzPts val="1200"/>
              <a:buChar char="•"/>
              <a:defRPr>
                <a:solidFill>
                  <a:srgbClr val="666666"/>
                </a:solidFill>
              </a:defRPr>
            </a:lvl4pPr>
            <a:lvl5pPr indent="-304800" lvl="4" marL="2286000" algn="l">
              <a:lnSpc>
                <a:spcPct val="100000"/>
              </a:lnSpc>
              <a:spcBef>
                <a:spcPts val="600"/>
              </a:spcBef>
              <a:spcAft>
                <a:spcPts val="0"/>
              </a:spcAft>
              <a:buClr>
                <a:srgbClr val="666666"/>
              </a:buClr>
              <a:buSzPts val="1200"/>
              <a:buChar char="•"/>
              <a:defRPr>
                <a:solidFill>
                  <a:srgbClr val="666666"/>
                </a:solidFill>
              </a:defRPr>
            </a:lvl5pPr>
            <a:lvl6pPr indent="-298450" lvl="5" marL="2743200" algn="l">
              <a:lnSpc>
                <a:spcPct val="100000"/>
              </a:lnSpc>
              <a:spcBef>
                <a:spcPts val="0"/>
              </a:spcBef>
              <a:spcAft>
                <a:spcPts val="0"/>
              </a:spcAft>
              <a:buClr>
                <a:srgbClr val="666666"/>
              </a:buClr>
              <a:buSzPts val="1100"/>
              <a:buChar char="-"/>
              <a:defRPr>
                <a:solidFill>
                  <a:srgbClr val="666666"/>
                </a:solidFill>
              </a:defRPr>
            </a:lvl6pPr>
            <a:lvl7pPr indent="-298450" lvl="6" marL="3200400" algn="l">
              <a:lnSpc>
                <a:spcPct val="100000"/>
              </a:lnSpc>
              <a:spcBef>
                <a:spcPts val="0"/>
              </a:spcBef>
              <a:spcAft>
                <a:spcPts val="0"/>
              </a:spcAft>
              <a:buClr>
                <a:srgbClr val="666666"/>
              </a:buClr>
              <a:buSzPts val="1100"/>
              <a:buChar char="-"/>
              <a:defRPr>
                <a:solidFill>
                  <a:srgbClr val="666666"/>
                </a:solidFill>
              </a:defRPr>
            </a:lvl7pPr>
            <a:lvl8pPr indent="-298450" lvl="7" marL="3657600" algn="l">
              <a:lnSpc>
                <a:spcPct val="100000"/>
              </a:lnSpc>
              <a:spcBef>
                <a:spcPts val="0"/>
              </a:spcBef>
              <a:spcAft>
                <a:spcPts val="0"/>
              </a:spcAft>
              <a:buClr>
                <a:srgbClr val="666666"/>
              </a:buClr>
              <a:buSzPts val="1100"/>
              <a:buChar char="-"/>
              <a:defRPr>
                <a:solidFill>
                  <a:srgbClr val="666666"/>
                </a:solidFill>
              </a:defRPr>
            </a:lvl8pPr>
            <a:lvl9pPr indent="-298450" lvl="8" marL="4114800" algn="l">
              <a:lnSpc>
                <a:spcPct val="100000"/>
              </a:lnSpc>
              <a:spcBef>
                <a:spcPts val="0"/>
              </a:spcBef>
              <a:spcAft>
                <a:spcPts val="0"/>
              </a:spcAft>
              <a:buClr>
                <a:srgbClr val="666666"/>
              </a:buClr>
              <a:buSzPts val="1100"/>
              <a:buChar char="-"/>
              <a:defRPr>
                <a:solidFill>
                  <a:srgbClr val="666666"/>
                </a:solidFill>
              </a:defRPr>
            </a:lvl9pPr>
          </a:lstStyle>
          <a:p/>
        </p:txBody>
      </p:sp>
      <p:sp>
        <p:nvSpPr>
          <p:cNvPr id="701" name="Google Shape;701;p85"/>
          <p:cNvSpPr txBox="1"/>
          <p:nvPr>
            <p:ph idx="4" type="body"/>
          </p:nvPr>
        </p:nvSpPr>
        <p:spPr>
          <a:xfrm>
            <a:off x="2487600" y="3432575"/>
            <a:ext cx="2070000" cy="1317300"/>
          </a:xfrm>
          <a:prstGeom prst="rect">
            <a:avLst/>
          </a:prstGeom>
          <a:noFill/>
          <a:ln>
            <a:noFill/>
          </a:ln>
        </p:spPr>
        <p:txBody>
          <a:bodyPr anchorCtr="0" anchor="t" bIns="0" lIns="0" spcFirstLastPara="1" rIns="180000" wrap="square" tIns="0">
            <a:normAutofit/>
          </a:bodyPr>
          <a:lstStyle>
            <a:lvl1pPr indent="-228600" lvl="0" marL="457200" algn="l">
              <a:lnSpc>
                <a:spcPct val="100000"/>
              </a:lnSpc>
              <a:spcBef>
                <a:spcPts val="1500"/>
              </a:spcBef>
              <a:spcAft>
                <a:spcPts val="0"/>
              </a:spcAft>
              <a:buClr>
                <a:srgbClr val="434343"/>
              </a:buClr>
              <a:buSzPts val="1200"/>
              <a:buNone/>
              <a:defRPr sz="1200">
                <a:solidFill>
                  <a:srgbClr val="434343"/>
                </a:solidFill>
              </a:defRPr>
            </a:lvl1pPr>
            <a:lvl2pPr indent="-304800" lvl="1" marL="914400" algn="l">
              <a:lnSpc>
                <a:spcPct val="100000"/>
              </a:lnSpc>
              <a:spcBef>
                <a:spcPts val="700"/>
              </a:spcBef>
              <a:spcAft>
                <a:spcPts val="0"/>
              </a:spcAft>
              <a:buClr>
                <a:srgbClr val="434343"/>
              </a:buClr>
              <a:buSzPts val="1200"/>
              <a:buChar char="o"/>
              <a:defRPr sz="1200">
                <a:solidFill>
                  <a:srgbClr val="434343"/>
                </a:solidFill>
              </a:defRPr>
            </a:lvl2pPr>
            <a:lvl3pPr indent="-304800" lvl="2" marL="1371600" algn="l">
              <a:lnSpc>
                <a:spcPct val="100000"/>
              </a:lnSpc>
              <a:spcBef>
                <a:spcPts val="700"/>
              </a:spcBef>
              <a:spcAft>
                <a:spcPts val="0"/>
              </a:spcAft>
              <a:buClr>
                <a:srgbClr val="434343"/>
              </a:buClr>
              <a:buSzPts val="1200"/>
              <a:buChar char="•"/>
              <a:defRPr sz="1200">
                <a:solidFill>
                  <a:srgbClr val="434343"/>
                </a:solidFill>
              </a:defRPr>
            </a:lvl3pPr>
            <a:lvl4pPr indent="-304800" lvl="3" marL="1828800" algn="l">
              <a:lnSpc>
                <a:spcPct val="100000"/>
              </a:lnSpc>
              <a:spcBef>
                <a:spcPts val="700"/>
              </a:spcBef>
              <a:spcAft>
                <a:spcPts val="0"/>
              </a:spcAft>
              <a:buClr>
                <a:srgbClr val="434343"/>
              </a:buClr>
              <a:buSzPts val="1200"/>
              <a:buChar char="•"/>
              <a:defRPr sz="1200">
                <a:solidFill>
                  <a:srgbClr val="434343"/>
                </a:solidFill>
              </a:defRPr>
            </a:lvl4pPr>
            <a:lvl5pPr indent="-304800" lvl="4" marL="2286000" algn="l">
              <a:lnSpc>
                <a:spcPct val="100000"/>
              </a:lnSpc>
              <a:spcBef>
                <a:spcPts val="600"/>
              </a:spcBef>
              <a:spcAft>
                <a:spcPts val="0"/>
              </a:spcAft>
              <a:buClr>
                <a:srgbClr val="434343"/>
              </a:buClr>
              <a:buSzPts val="1200"/>
              <a:buChar char="•"/>
              <a:defRPr sz="1200">
                <a:solidFill>
                  <a:srgbClr val="434343"/>
                </a:solidFill>
              </a:defRPr>
            </a:lvl5pPr>
            <a:lvl6pPr indent="-304800" lvl="5" marL="2743200" algn="l">
              <a:lnSpc>
                <a:spcPct val="100000"/>
              </a:lnSpc>
              <a:spcBef>
                <a:spcPts val="0"/>
              </a:spcBef>
              <a:spcAft>
                <a:spcPts val="0"/>
              </a:spcAft>
              <a:buClr>
                <a:srgbClr val="434343"/>
              </a:buClr>
              <a:buSzPts val="1200"/>
              <a:buChar char="-"/>
              <a:defRPr sz="1200">
                <a:solidFill>
                  <a:srgbClr val="434343"/>
                </a:solidFill>
              </a:defRPr>
            </a:lvl6pPr>
            <a:lvl7pPr indent="-304800" lvl="6" marL="3200400" algn="l">
              <a:lnSpc>
                <a:spcPct val="100000"/>
              </a:lnSpc>
              <a:spcBef>
                <a:spcPts val="0"/>
              </a:spcBef>
              <a:spcAft>
                <a:spcPts val="0"/>
              </a:spcAft>
              <a:buClr>
                <a:srgbClr val="434343"/>
              </a:buClr>
              <a:buSzPts val="1200"/>
              <a:buChar char="-"/>
              <a:defRPr sz="1200">
                <a:solidFill>
                  <a:srgbClr val="434343"/>
                </a:solidFill>
              </a:defRPr>
            </a:lvl7pPr>
            <a:lvl8pPr indent="-304800" lvl="7" marL="3657600" algn="l">
              <a:lnSpc>
                <a:spcPct val="100000"/>
              </a:lnSpc>
              <a:spcBef>
                <a:spcPts val="0"/>
              </a:spcBef>
              <a:spcAft>
                <a:spcPts val="0"/>
              </a:spcAft>
              <a:buClr>
                <a:srgbClr val="434343"/>
              </a:buClr>
              <a:buSzPts val="1200"/>
              <a:buChar char="-"/>
              <a:defRPr sz="1200">
                <a:solidFill>
                  <a:srgbClr val="434343"/>
                </a:solidFill>
              </a:defRPr>
            </a:lvl8pPr>
            <a:lvl9pPr indent="-304800" lvl="8" marL="4114800" algn="l">
              <a:lnSpc>
                <a:spcPct val="100000"/>
              </a:lnSpc>
              <a:spcBef>
                <a:spcPts val="0"/>
              </a:spcBef>
              <a:spcAft>
                <a:spcPts val="0"/>
              </a:spcAft>
              <a:buClr>
                <a:srgbClr val="434343"/>
              </a:buClr>
              <a:buSzPts val="1200"/>
              <a:buChar char="-"/>
              <a:defRPr sz="1200">
                <a:solidFill>
                  <a:srgbClr val="434343"/>
                </a:solidFill>
              </a:defRPr>
            </a:lvl9pPr>
          </a:lstStyle>
          <a:p/>
        </p:txBody>
      </p:sp>
      <p:sp>
        <p:nvSpPr>
          <p:cNvPr id="702" name="Google Shape;702;p85"/>
          <p:cNvSpPr txBox="1"/>
          <p:nvPr>
            <p:ph idx="5" type="body"/>
          </p:nvPr>
        </p:nvSpPr>
        <p:spPr>
          <a:xfrm>
            <a:off x="4557600" y="2172575"/>
            <a:ext cx="2070000" cy="1260000"/>
          </a:xfrm>
          <a:prstGeom prst="rect">
            <a:avLst/>
          </a:prstGeom>
          <a:noFill/>
          <a:ln>
            <a:noFill/>
          </a:ln>
        </p:spPr>
        <p:txBody>
          <a:bodyPr anchorCtr="0" anchor="b" bIns="90000" lIns="0" spcFirstLastPara="1" rIns="180000" wrap="square" tIns="0">
            <a:normAutofit/>
          </a:bodyPr>
          <a:lstStyle>
            <a:lvl1pPr indent="-228600" lvl="0" marL="457200" algn="l">
              <a:lnSpc>
                <a:spcPct val="100000"/>
              </a:lnSpc>
              <a:spcBef>
                <a:spcPts val="1500"/>
              </a:spcBef>
              <a:spcAft>
                <a:spcPts val="0"/>
              </a:spcAft>
              <a:buClr>
                <a:srgbClr val="666666"/>
              </a:buClr>
              <a:buSzPts val="1000"/>
              <a:buNone/>
              <a:defRPr b="1">
                <a:solidFill>
                  <a:srgbClr val="666666"/>
                </a:solidFill>
              </a:defRPr>
            </a:lvl1pPr>
            <a:lvl2pPr indent="-311150" lvl="1" marL="914400" algn="l">
              <a:lnSpc>
                <a:spcPct val="100000"/>
              </a:lnSpc>
              <a:spcBef>
                <a:spcPts val="700"/>
              </a:spcBef>
              <a:spcAft>
                <a:spcPts val="0"/>
              </a:spcAft>
              <a:buClr>
                <a:srgbClr val="666666"/>
              </a:buClr>
              <a:buSzPts val="1300"/>
              <a:buChar char="o"/>
              <a:defRPr>
                <a:solidFill>
                  <a:srgbClr val="666666"/>
                </a:solidFill>
              </a:defRPr>
            </a:lvl2pPr>
            <a:lvl3pPr indent="-304800" lvl="2" marL="1371600" algn="l">
              <a:lnSpc>
                <a:spcPct val="100000"/>
              </a:lnSpc>
              <a:spcBef>
                <a:spcPts val="700"/>
              </a:spcBef>
              <a:spcAft>
                <a:spcPts val="0"/>
              </a:spcAft>
              <a:buClr>
                <a:srgbClr val="666666"/>
              </a:buClr>
              <a:buSzPts val="1200"/>
              <a:buChar char="•"/>
              <a:defRPr>
                <a:solidFill>
                  <a:srgbClr val="666666"/>
                </a:solidFill>
              </a:defRPr>
            </a:lvl3pPr>
            <a:lvl4pPr indent="-304800" lvl="3" marL="1828800" algn="l">
              <a:lnSpc>
                <a:spcPct val="100000"/>
              </a:lnSpc>
              <a:spcBef>
                <a:spcPts val="700"/>
              </a:spcBef>
              <a:spcAft>
                <a:spcPts val="0"/>
              </a:spcAft>
              <a:buClr>
                <a:srgbClr val="666666"/>
              </a:buClr>
              <a:buSzPts val="1200"/>
              <a:buChar char="•"/>
              <a:defRPr>
                <a:solidFill>
                  <a:srgbClr val="666666"/>
                </a:solidFill>
              </a:defRPr>
            </a:lvl4pPr>
            <a:lvl5pPr indent="-304800" lvl="4" marL="2286000" algn="l">
              <a:lnSpc>
                <a:spcPct val="100000"/>
              </a:lnSpc>
              <a:spcBef>
                <a:spcPts val="600"/>
              </a:spcBef>
              <a:spcAft>
                <a:spcPts val="0"/>
              </a:spcAft>
              <a:buClr>
                <a:srgbClr val="666666"/>
              </a:buClr>
              <a:buSzPts val="1200"/>
              <a:buChar char="•"/>
              <a:defRPr>
                <a:solidFill>
                  <a:srgbClr val="666666"/>
                </a:solidFill>
              </a:defRPr>
            </a:lvl5pPr>
            <a:lvl6pPr indent="-298450" lvl="5" marL="2743200" algn="l">
              <a:lnSpc>
                <a:spcPct val="100000"/>
              </a:lnSpc>
              <a:spcBef>
                <a:spcPts val="0"/>
              </a:spcBef>
              <a:spcAft>
                <a:spcPts val="0"/>
              </a:spcAft>
              <a:buClr>
                <a:srgbClr val="666666"/>
              </a:buClr>
              <a:buSzPts val="1100"/>
              <a:buChar char="-"/>
              <a:defRPr>
                <a:solidFill>
                  <a:srgbClr val="666666"/>
                </a:solidFill>
              </a:defRPr>
            </a:lvl6pPr>
            <a:lvl7pPr indent="-298450" lvl="6" marL="3200400" algn="l">
              <a:lnSpc>
                <a:spcPct val="100000"/>
              </a:lnSpc>
              <a:spcBef>
                <a:spcPts val="0"/>
              </a:spcBef>
              <a:spcAft>
                <a:spcPts val="0"/>
              </a:spcAft>
              <a:buClr>
                <a:srgbClr val="666666"/>
              </a:buClr>
              <a:buSzPts val="1100"/>
              <a:buChar char="-"/>
              <a:defRPr>
                <a:solidFill>
                  <a:srgbClr val="666666"/>
                </a:solidFill>
              </a:defRPr>
            </a:lvl7pPr>
            <a:lvl8pPr indent="-298450" lvl="7" marL="3657600" algn="l">
              <a:lnSpc>
                <a:spcPct val="100000"/>
              </a:lnSpc>
              <a:spcBef>
                <a:spcPts val="0"/>
              </a:spcBef>
              <a:spcAft>
                <a:spcPts val="0"/>
              </a:spcAft>
              <a:buClr>
                <a:srgbClr val="666666"/>
              </a:buClr>
              <a:buSzPts val="1100"/>
              <a:buChar char="-"/>
              <a:defRPr>
                <a:solidFill>
                  <a:srgbClr val="666666"/>
                </a:solidFill>
              </a:defRPr>
            </a:lvl8pPr>
            <a:lvl9pPr indent="-298450" lvl="8" marL="4114800" algn="l">
              <a:lnSpc>
                <a:spcPct val="100000"/>
              </a:lnSpc>
              <a:spcBef>
                <a:spcPts val="0"/>
              </a:spcBef>
              <a:spcAft>
                <a:spcPts val="0"/>
              </a:spcAft>
              <a:buClr>
                <a:srgbClr val="666666"/>
              </a:buClr>
              <a:buSzPts val="1100"/>
              <a:buChar char="-"/>
              <a:defRPr>
                <a:solidFill>
                  <a:srgbClr val="666666"/>
                </a:solidFill>
              </a:defRPr>
            </a:lvl9pPr>
          </a:lstStyle>
          <a:p/>
        </p:txBody>
      </p:sp>
      <p:sp>
        <p:nvSpPr>
          <p:cNvPr id="703" name="Google Shape;703;p85"/>
          <p:cNvSpPr txBox="1"/>
          <p:nvPr>
            <p:ph idx="6" type="body"/>
          </p:nvPr>
        </p:nvSpPr>
        <p:spPr>
          <a:xfrm>
            <a:off x="4557600" y="3432575"/>
            <a:ext cx="2070000" cy="1317300"/>
          </a:xfrm>
          <a:prstGeom prst="rect">
            <a:avLst/>
          </a:prstGeom>
          <a:noFill/>
          <a:ln>
            <a:noFill/>
          </a:ln>
        </p:spPr>
        <p:txBody>
          <a:bodyPr anchorCtr="0" anchor="t" bIns="0" lIns="0" spcFirstLastPara="1" rIns="180000" wrap="square" tIns="0">
            <a:normAutofit/>
          </a:bodyPr>
          <a:lstStyle>
            <a:lvl1pPr indent="-228600" lvl="0" marL="457200" algn="l">
              <a:lnSpc>
                <a:spcPct val="100000"/>
              </a:lnSpc>
              <a:spcBef>
                <a:spcPts val="1500"/>
              </a:spcBef>
              <a:spcAft>
                <a:spcPts val="0"/>
              </a:spcAft>
              <a:buClr>
                <a:srgbClr val="434343"/>
              </a:buClr>
              <a:buSzPts val="1200"/>
              <a:buNone/>
              <a:defRPr sz="1200">
                <a:solidFill>
                  <a:srgbClr val="434343"/>
                </a:solidFill>
              </a:defRPr>
            </a:lvl1pPr>
            <a:lvl2pPr indent="-304800" lvl="1" marL="914400" algn="l">
              <a:lnSpc>
                <a:spcPct val="100000"/>
              </a:lnSpc>
              <a:spcBef>
                <a:spcPts val="700"/>
              </a:spcBef>
              <a:spcAft>
                <a:spcPts val="0"/>
              </a:spcAft>
              <a:buClr>
                <a:srgbClr val="434343"/>
              </a:buClr>
              <a:buSzPts val="1200"/>
              <a:buChar char="o"/>
              <a:defRPr sz="1200">
                <a:solidFill>
                  <a:srgbClr val="434343"/>
                </a:solidFill>
              </a:defRPr>
            </a:lvl2pPr>
            <a:lvl3pPr indent="-304800" lvl="2" marL="1371600" algn="l">
              <a:lnSpc>
                <a:spcPct val="100000"/>
              </a:lnSpc>
              <a:spcBef>
                <a:spcPts val="700"/>
              </a:spcBef>
              <a:spcAft>
                <a:spcPts val="0"/>
              </a:spcAft>
              <a:buClr>
                <a:srgbClr val="434343"/>
              </a:buClr>
              <a:buSzPts val="1200"/>
              <a:buChar char="•"/>
              <a:defRPr sz="1200">
                <a:solidFill>
                  <a:srgbClr val="434343"/>
                </a:solidFill>
              </a:defRPr>
            </a:lvl3pPr>
            <a:lvl4pPr indent="-304800" lvl="3" marL="1828800" algn="l">
              <a:lnSpc>
                <a:spcPct val="100000"/>
              </a:lnSpc>
              <a:spcBef>
                <a:spcPts val="700"/>
              </a:spcBef>
              <a:spcAft>
                <a:spcPts val="0"/>
              </a:spcAft>
              <a:buClr>
                <a:srgbClr val="434343"/>
              </a:buClr>
              <a:buSzPts val="1200"/>
              <a:buChar char="•"/>
              <a:defRPr sz="1200">
                <a:solidFill>
                  <a:srgbClr val="434343"/>
                </a:solidFill>
              </a:defRPr>
            </a:lvl4pPr>
            <a:lvl5pPr indent="-304800" lvl="4" marL="2286000" algn="l">
              <a:lnSpc>
                <a:spcPct val="100000"/>
              </a:lnSpc>
              <a:spcBef>
                <a:spcPts val="600"/>
              </a:spcBef>
              <a:spcAft>
                <a:spcPts val="0"/>
              </a:spcAft>
              <a:buClr>
                <a:srgbClr val="434343"/>
              </a:buClr>
              <a:buSzPts val="1200"/>
              <a:buChar char="•"/>
              <a:defRPr sz="1200">
                <a:solidFill>
                  <a:srgbClr val="434343"/>
                </a:solidFill>
              </a:defRPr>
            </a:lvl5pPr>
            <a:lvl6pPr indent="-304800" lvl="5" marL="2743200" algn="l">
              <a:lnSpc>
                <a:spcPct val="100000"/>
              </a:lnSpc>
              <a:spcBef>
                <a:spcPts val="0"/>
              </a:spcBef>
              <a:spcAft>
                <a:spcPts val="0"/>
              </a:spcAft>
              <a:buClr>
                <a:srgbClr val="434343"/>
              </a:buClr>
              <a:buSzPts val="1200"/>
              <a:buChar char="-"/>
              <a:defRPr sz="1200">
                <a:solidFill>
                  <a:srgbClr val="434343"/>
                </a:solidFill>
              </a:defRPr>
            </a:lvl6pPr>
            <a:lvl7pPr indent="-304800" lvl="6" marL="3200400" algn="l">
              <a:lnSpc>
                <a:spcPct val="100000"/>
              </a:lnSpc>
              <a:spcBef>
                <a:spcPts val="0"/>
              </a:spcBef>
              <a:spcAft>
                <a:spcPts val="0"/>
              </a:spcAft>
              <a:buClr>
                <a:srgbClr val="434343"/>
              </a:buClr>
              <a:buSzPts val="1200"/>
              <a:buChar char="-"/>
              <a:defRPr sz="1200">
                <a:solidFill>
                  <a:srgbClr val="434343"/>
                </a:solidFill>
              </a:defRPr>
            </a:lvl7pPr>
            <a:lvl8pPr indent="-304800" lvl="7" marL="3657600" algn="l">
              <a:lnSpc>
                <a:spcPct val="100000"/>
              </a:lnSpc>
              <a:spcBef>
                <a:spcPts val="0"/>
              </a:spcBef>
              <a:spcAft>
                <a:spcPts val="0"/>
              </a:spcAft>
              <a:buClr>
                <a:srgbClr val="434343"/>
              </a:buClr>
              <a:buSzPts val="1200"/>
              <a:buChar char="-"/>
              <a:defRPr sz="1200">
                <a:solidFill>
                  <a:srgbClr val="434343"/>
                </a:solidFill>
              </a:defRPr>
            </a:lvl8pPr>
            <a:lvl9pPr indent="-304800" lvl="8" marL="4114800" algn="l">
              <a:lnSpc>
                <a:spcPct val="100000"/>
              </a:lnSpc>
              <a:spcBef>
                <a:spcPts val="0"/>
              </a:spcBef>
              <a:spcAft>
                <a:spcPts val="0"/>
              </a:spcAft>
              <a:buClr>
                <a:srgbClr val="434343"/>
              </a:buClr>
              <a:buSzPts val="1200"/>
              <a:buChar char="-"/>
              <a:defRPr sz="1200">
                <a:solidFill>
                  <a:srgbClr val="434343"/>
                </a:solidFill>
              </a:defRPr>
            </a:lvl9pPr>
          </a:lstStyle>
          <a:p/>
        </p:txBody>
      </p:sp>
      <p:sp>
        <p:nvSpPr>
          <p:cNvPr id="704" name="Google Shape;704;p85"/>
          <p:cNvSpPr txBox="1"/>
          <p:nvPr>
            <p:ph idx="7" type="body"/>
          </p:nvPr>
        </p:nvSpPr>
        <p:spPr>
          <a:xfrm>
            <a:off x="6617750" y="2172575"/>
            <a:ext cx="2070000" cy="1260000"/>
          </a:xfrm>
          <a:prstGeom prst="rect">
            <a:avLst/>
          </a:prstGeom>
          <a:noFill/>
          <a:ln>
            <a:noFill/>
          </a:ln>
        </p:spPr>
        <p:txBody>
          <a:bodyPr anchorCtr="0" anchor="b" bIns="90000" lIns="0" spcFirstLastPara="1" rIns="180000" wrap="square" tIns="0">
            <a:normAutofit/>
          </a:bodyPr>
          <a:lstStyle>
            <a:lvl1pPr indent="-228600" lvl="0" marL="457200" algn="l">
              <a:lnSpc>
                <a:spcPct val="100000"/>
              </a:lnSpc>
              <a:spcBef>
                <a:spcPts val="1500"/>
              </a:spcBef>
              <a:spcAft>
                <a:spcPts val="0"/>
              </a:spcAft>
              <a:buClr>
                <a:srgbClr val="666666"/>
              </a:buClr>
              <a:buSzPts val="1000"/>
              <a:buNone/>
              <a:defRPr b="1">
                <a:solidFill>
                  <a:srgbClr val="666666"/>
                </a:solidFill>
              </a:defRPr>
            </a:lvl1pPr>
            <a:lvl2pPr indent="-311150" lvl="1" marL="914400" algn="l">
              <a:lnSpc>
                <a:spcPct val="100000"/>
              </a:lnSpc>
              <a:spcBef>
                <a:spcPts val="700"/>
              </a:spcBef>
              <a:spcAft>
                <a:spcPts val="0"/>
              </a:spcAft>
              <a:buClr>
                <a:srgbClr val="666666"/>
              </a:buClr>
              <a:buSzPts val="1300"/>
              <a:buChar char="o"/>
              <a:defRPr>
                <a:solidFill>
                  <a:srgbClr val="666666"/>
                </a:solidFill>
              </a:defRPr>
            </a:lvl2pPr>
            <a:lvl3pPr indent="-304800" lvl="2" marL="1371600" algn="l">
              <a:lnSpc>
                <a:spcPct val="100000"/>
              </a:lnSpc>
              <a:spcBef>
                <a:spcPts val="700"/>
              </a:spcBef>
              <a:spcAft>
                <a:spcPts val="0"/>
              </a:spcAft>
              <a:buClr>
                <a:srgbClr val="666666"/>
              </a:buClr>
              <a:buSzPts val="1200"/>
              <a:buChar char="•"/>
              <a:defRPr>
                <a:solidFill>
                  <a:srgbClr val="666666"/>
                </a:solidFill>
              </a:defRPr>
            </a:lvl3pPr>
            <a:lvl4pPr indent="-304800" lvl="3" marL="1828800" algn="l">
              <a:lnSpc>
                <a:spcPct val="100000"/>
              </a:lnSpc>
              <a:spcBef>
                <a:spcPts val="700"/>
              </a:spcBef>
              <a:spcAft>
                <a:spcPts val="0"/>
              </a:spcAft>
              <a:buClr>
                <a:srgbClr val="666666"/>
              </a:buClr>
              <a:buSzPts val="1200"/>
              <a:buChar char="•"/>
              <a:defRPr>
                <a:solidFill>
                  <a:srgbClr val="666666"/>
                </a:solidFill>
              </a:defRPr>
            </a:lvl4pPr>
            <a:lvl5pPr indent="-304800" lvl="4" marL="2286000" algn="l">
              <a:lnSpc>
                <a:spcPct val="100000"/>
              </a:lnSpc>
              <a:spcBef>
                <a:spcPts val="600"/>
              </a:spcBef>
              <a:spcAft>
                <a:spcPts val="0"/>
              </a:spcAft>
              <a:buClr>
                <a:srgbClr val="666666"/>
              </a:buClr>
              <a:buSzPts val="1200"/>
              <a:buChar char="•"/>
              <a:defRPr>
                <a:solidFill>
                  <a:srgbClr val="666666"/>
                </a:solidFill>
              </a:defRPr>
            </a:lvl5pPr>
            <a:lvl6pPr indent="-298450" lvl="5" marL="2743200" algn="l">
              <a:lnSpc>
                <a:spcPct val="100000"/>
              </a:lnSpc>
              <a:spcBef>
                <a:spcPts val="0"/>
              </a:spcBef>
              <a:spcAft>
                <a:spcPts val="0"/>
              </a:spcAft>
              <a:buClr>
                <a:srgbClr val="666666"/>
              </a:buClr>
              <a:buSzPts val="1100"/>
              <a:buChar char="-"/>
              <a:defRPr>
                <a:solidFill>
                  <a:srgbClr val="666666"/>
                </a:solidFill>
              </a:defRPr>
            </a:lvl6pPr>
            <a:lvl7pPr indent="-298450" lvl="6" marL="3200400" algn="l">
              <a:lnSpc>
                <a:spcPct val="100000"/>
              </a:lnSpc>
              <a:spcBef>
                <a:spcPts val="0"/>
              </a:spcBef>
              <a:spcAft>
                <a:spcPts val="0"/>
              </a:spcAft>
              <a:buClr>
                <a:srgbClr val="666666"/>
              </a:buClr>
              <a:buSzPts val="1100"/>
              <a:buChar char="-"/>
              <a:defRPr>
                <a:solidFill>
                  <a:srgbClr val="666666"/>
                </a:solidFill>
              </a:defRPr>
            </a:lvl7pPr>
            <a:lvl8pPr indent="-298450" lvl="7" marL="3657600" algn="l">
              <a:lnSpc>
                <a:spcPct val="100000"/>
              </a:lnSpc>
              <a:spcBef>
                <a:spcPts val="0"/>
              </a:spcBef>
              <a:spcAft>
                <a:spcPts val="0"/>
              </a:spcAft>
              <a:buClr>
                <a:srgbClr val="666666"/>
              </a:buClr>
              <a:buSzPts val="1100"/>
              <a:buChar char="-"/>
              <a:defRPr>
                <a:solidFill>
                  <a:srgbClr val="666666"/>
                </a:solidFill>
              </a:defRPr>
            </a:lvl8pPr>
            <a:lvl9pPr indent="-298450" lvl="8" marL="4114800" algn="l">
              <a:lnSpc>
                <a:spcPct val="100000"/>
              </a:lnSpc>
              <a:spcBef>
                <a:spcPts val="0"/>
              </a:spcBef>
              <a:spcAft>
                <a:spcPts val="0"/>
              </a:spcAft>
              <a:buClr>
                <a:srgbClr val="666666"/>
              </a:buClr>
              <a:buSzPts val="1100"/>
              <a:buChar char="-"/>
              <a:defRPr>
                <a:solidFill>
                  <a:srgbClr val="666666"/>
                </a:solidFill>
              </a:defRPr>
            </a:lvl9pPr>
          </a:lstStyle>
          <a:p/>
        </p:txBody>
      </p:sp>
      <p:sp>
        <p:nvSpPr>
          <p:cNvPr id="705" name="Google Shape;705;p85"/>
          <p:cNvSpPr txBox="1"/>
          <p:nvPr>
            <p:ph idx="8" type="body"/>
          </p:nvPr>
        </p:nvSpPr>
        <p:spPr>
          <a:xfrm>
            <a:off x="6617750" y="3432575"/>
            <a:ext cx="2070000" cy="1317300"/>
          </a:xfrm>
          <a:prstGeom prst="rect">
            <a:avLst/>
          </a:prstGeom>
          <a:noFill/>
          <a:ln>
            <a:noFill/>
          </a:ln>
        </p:spPr>
        <p:txBody>
          <a:bodyPr anchorCtr="0" anchor="t" bIns="0" lIns="0" spcFirstLastPara="1" rIns="180000" wrap="square" tIns="0">
            <a:normAutofit/>
          </a:bodyPr>
          <a:lstStyle>
            <a:lvl1pPr indent="-228600" lvl="0" marL="457200" algn="l">
              <a:lnSpc>
                <a:spcPct val="100000"/>
              </a:lnSpc>
              <a:spcBef>
                <a:spcPts val="1500"/>
              </a:spcBef>
              <a:spcAft>
                <a:spcPts val="0"/>
              </a:spcAft>
              <a:buClr>
                <a:srgbClr val="434343"/>
              </a:buClr>
              <a:buSzPts val="1200"/>
              <a:buNone/>
              <a:defRPr sz="1200">
                <a:solidFill>
                  <a:srgbClr val="434343"/>
                </a:solidFill>
              </a:defRPr>
            </a:lvl1pPr>
            <a:lvl2pPr indent="-304800" lvl="1" marL="914400" algn="l">
              <a:lnSpc>
                <a:spcPct val="100000"/>
              </a:lnSpc>
              <a:spcBef>
                <a:spcPts val="700"/>
              </a:spcBef>
              <a:spcAft>
                <a:spcPts val="0"/>
              </a:spcAft>
              <a:buClr>
                <a:srgbClr val="434343"/>
              </a:buClr>
              <a:buSzPts val="1200"/>
              <a:buChar char="o"/>
              <a:defRPr sz="1200">
                <a:solidFill>
                  <a:srgbClr val="434343"/>
                </a:solidFill>
              </a:defRPr>
            </a:lvl2pPr>
            <a:lvl3pPr indent="-304800" lvl="2" marL="1371600" algn="l">
              <a:lnSpc>
                <a:spcPct val="100000"/>
              </a:lnSpc>
              <a:spcBef>
                <a:spcPts val="700"/>
              </a:spcBef>
              <a:spcAft>
                <a:spcPts val="0"/>
              </a:spcAft>
              <a:buClr>
                <a:srgbClr val="434343"/>
              </a:buClr>
              <a:buSzPts val="1200"/>
              <a:buChar char="•"/>
              <a:defRPr sz="1200">
                <a:solidFill>
                  <a:srgbClr val="434343"/>
                </a:solidFill>
              </a:defRPr>
            </a:lvl3pPr>
            <a:lvl4pPr indent="-304800" lvl="3" marL="1828800" algn="l">
              <a:lnSpc>
                <a:spcPct val="100000"/>
              </a:lnSpc>
              <a:spcBef>
                <a:spcPts val="700"/>
              </a:spcBef>
              <a:spcAft>
                <a:spcPts val="0"/>
              </a:spcAft>
              <a:buClr>
                <a:srgbClr val="434343"/>
              </a:buClr>
              <a:buSzPts val="1200"/>
              <a:buChar char="•"/>
              <a:defRPr sz="1200">
                <a:solidFill>
                  <a:srgbClr val="434343"/>
                </a:solidFill>
              </a:defRPr>
            </a:lvl4pPr>
            <a:lvl5pPr indent="-304800" lvl="4" marL="2286000" algn="l">
              <a:lnSpc>
                <a:spcPct val="100000"/>
              </a:lnSpc>
              <a:spcBef>
                <a:spcPts val="600"/>
              </a:spcBef>
              <a:spcAft>
                <a:spcPts val="0"/>
              </a:spcAft>
              <a:buClr>
                <a:srgbClr val="434343"/>
              </a:buClr>
              <a:buSzPts val="1200"/>
              <a:buChar char="•"/>
              <a:defRPr sz="1200">
                <a:solidFill>
                  <a:srgbClr val="434343"/>
                </a:solidFill>
              </a:defRPr>
            </a:lvl5pPr>
            <a:lvl6pPr indent="-304800" lvl="5" marL="2743200" algn="l">
              <a:lnSpc>
                <a:spcPct val="100000"/>
              </a:lnSpc>
              <a:spcBef>
                <a:spcPts val="0"/>
              </a:spcBef>
              <a:spcAft>
                <a:spcPts val="0"/>
              </a:spcAft>
              <a:buClr>
                <a:srgbClr val="434343"/>
              </a:buClr>
              <a:buSzPts val="1200"/>
              <a:buChar char="-"/>
              <a:defRPr sz="1200">
                <a:solidFill>
                  <a:srgbClr val="434343"/>
                </a:solidFill>
              </a:defRPr>
            </a:lvl6pPr>
            <a:lvl7pPr indent="-304800" lvl="6" marL="3200400" algn="l">
              <a:lnSpc>
                <a:spcPct val="100000"/>
              </a:lnSpc>
              <a:spcBef>
                <a:spcPts val="0"/>
              </a:spcBef>
              <a:spcAft>
                <a:spcPts val="0"/>
              </a:spcAft>
              <a:buClr>
                <a:srgbClr val="434343"/>
              </a:buClr>
              <a:buSzPts val="1200"/>
              <a:buChar char="-"/>
              <a:defRPr sz="1200">
                <a:solidFill>
                  <a:srgbClr val="434343"/>
                </a:solidFill>
              </a:defRPr>
            </a:lvl7pPr>
            <a:lvl8pPr indent="-304800" lvl="7" marL="3657600" algn="l">
              <a:lnSpc>
                <a:spcPct val="100000"/>
              </a:lnSpc>
              <a:spcBef>
                <a:spcPts val="0"/>
              </a:spcBef>
              <a:spcAft>
                <a:spcPts val="0"/>
              </a:spcAft>
              <a:buClr>
                <a:srgbClr val="434343"/>
              </a:buClr>
              <a:buSzPts val="1200"/>
              <a:buChar char="-"/>
              <a:defRPr sz="1200">
                <a:solidFill>
                  <a:srgbClr val="434343"/>
                </a:solidFill>
              </a:defRPr>
            </a:lvl8pPr>
            <a:lvl9pPr indent="-304800" lvl="8" marL="4114800" algn="l">
              <a:lnSpc>
                <a:spcPct val="100000"/>
              </a:lnSpc>
              <a:spcBef>
                <a:spcPts val="0"/>
              </a:spcBef>
              <a:spcAft>
                <a:spcPts val="0"/>
              </a:spcAft>
              <a:buClr>
                <a:srgbClr val="434343"/>
              </a:buClr>
              <a:buSzPts val="1200"/>
              <a:buChar char="-"/>
              <a:defRPr sz="1200">
                <a:solidFill>
                  <a:srgbClr val="434343"/>
                </a:solidFill>
              </a:defRPr>
            </a:lvl9pPr>
          </a:lstStyle>
          <a:p/>
        </p:txBody>
      </p:sp>
      <p:sp>
        <p:nvSpPr>
          <p:cNvPr id="706" name="Google Shape;706;p85"/>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707" name="Google Shape;707;p85"/>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708" name="Google Shape;708;p85"/>
          <p:cNvSpPr txBox="1"/>
          <p:nvPr>
            <p:ph idx="9"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709" name="Google Shape;709;p85"/>
          <p:cNvSpPr txBox="1"/>
          <p:nvPr>
            <p:ph idx="13" type="body"/>
          </p:nvPr>
        </p:nvSpPr>
        <p:spPr>
          <a:xfrm>
            <a:off x="414000" y="1530000"/>
            <a:ext cx="8272800" cy="6120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1500"/>
              </a:spcBef>
              <a:spcAft>
                <a:spcPts val="0"/>
              </a:spcAft>
              <a:buClr>
                <a:srgbClr val="0000FF"/>
              </a:buClr>
              <a:buSzPts val="2000"/>
              <a:buChar char="▪"/>
              <a:defRPr b="1" sz="2000">
                <a:solidFill>
                  <a:srgbClr val="0000FF"/>
                </a:solidFill>
              </a:defRPr>
            </a:lvl1pPr>
            <a:lvl2pPr indent="-355600" lvl="1" marL="914400" algn="l">
              <a:lnSpc>
                <a:spcPct val="115000"/>
              </a:lnSpc>
              <a:spcBef>
                <a:spcPts val="1000"/>
              </a:spcBef>
              <a:spcAft>
                <a:spcPts val="0"/>
              </a:spcAft>
              <a:buClr>
                <a:srgbClr val="434343"/>
              </a:buClr>
              <a:buSzPts val="2000"/>
              <a:buChar char="▪"/>
              <a:defRPr b="1" sz="2000">
                <a:solidFill>
                  <a:srgbClr val="434343"/>
                </a:solidFill>
              </a:defRPr>
            </a:lvl2pPr>
            <a:lvl3pPr indent="-355600" lvl="2" marL="1371600" algn="l">
              <a:lnSpc>
                <a:spcPct val="115000"/>
              </a:lnSpc>
              <a:spcBef>
                <a:spcPts val="1000"/>
              </a:spcBef>
              <a:spcAft>
                <a:spcPts val="0"/>
              </a:spcAft>
              <a:buClr>
                <a:srgbClr val="666666"/>
              </a:buClr>
              <a:buSzPts val="2000"/>
              <a:buChar char="▪"/>
              <a:defRPr b="1" sz="2000">
                <a:solidFill>
                  <a:srgbClr val="666666"/>
                </a:solidFill>
              </a:defRPr>
            </a:lvl3pPr>
            <a:lvl4pPr indent="-355600" lvl="3" marL="1828800" algn="l">
              <a:lnSpc>
                <a:spcPct val="115000"/>
              </a:lnSpc>
              <a:spcBef>
                <a:spcPts val="1000"/>
              </a:spcBef>
              <a:spcAft>
                <a:spcPts val="0"/>
              </a:spcAft>
              <a:buClr>
                <a:srgbClr val="999999"/>
              </a:buClr>
              <a:buSzPts val="2000"/>
              <a:buChar char="▪"/>
              <a:defRPr sz="2000">
                <a:solidFill>
                  <a:srgbClr val="666666"/>
                </a:solidFill>
              </a:defRPr>
            </a:lvl4pPr>
            <a:lvl5pPr indent="-355600" lvl="4" marL="2286000" algn="l">
              <a:lnSpc>
                <a:spcPct val="115000"/>
              </a:lnSpc>
              <a:spcBef>
                <a:spcPts val="1000"/>
              </a:spcBef>
              <a:spcAft>
                <a:spcPts val="0"/>
              </a:spcAft>
              <a:buClr>
                <a:srgbClr val="999999"/>
              </a:buClr>
              <a:buSzPts val="2000"/>
              <a:buChar char="▪"/>
              <a:defRPr sz="2000">
                <a:solidFill>
                  <a:srgbClr val="666666"/>
                </a:solidFill>
              </a:defRPr>
            </a:lvl5pPr>
            <a:lvl6pPr indent="-355600" lvl="5" marL="2743200" algn="l">
              <a:lnSpc>
                <a:spcPct val="115000"/>
              </a:lnSpc>
              <a:spcBef>
                <a:spcPts val="1000"/>
              </a:spcBef>
              <a:spcAft>
                <a:spcPts val="0"/>
              </a:spcAft>
              <a:buClr>
                <a:srgbClr val="999999"/>
              </a:buClr>
              <a:buSzPts val="2000"/>
              <a:buChar char="▪"/>
              <a:defRPr sz="2000">
                <a:solidFill>
                  <a:srgbClr val="666666"/>
                </a:solidFill>
              </a:defRPr>
            </a:lvl6pPr>
            <a:lvl7pPr indent="-355600" lvl="6" marL="3200400" algn="l">
              <a:lnSpc>
                <a:spcPct val="115000"/>
              </a:lnSpc>
              <a:spcBef>
                <a:spcPts val="1000"/>
              </a:spcBef>
              <a:spcAft>
                <a:spcPts val="0"/>
              </a:spcAft>
              <a:buClr>
                <a:srgbClr val="999999"/>
              </a:buClr>
              <a:buSzPts val="2000"/>
              <a:buChar char="▪"/>
              <a:defRPr sz="2000">
                <a:solidFill>
                  <a:srgbClr val="666666"/>
                </a:solidFill>
              </a:defRPr>
            </a:lvl7pPr>
            <a:lvl8pPr indent="-355600" lvl="7" marL="3657600" algn="l">
              <a:lnSpc>
                <a:spcPct val="115000"/>
              </a:lnSpc>
              <a:spcBef>
                <a:spcPts val="1000"/>
              </a:spcBef>
              <a:spcAft>
                <a:spcPts val="0"/>
              </a:spcAft>
              <a:buClr>
                <a:srgbClr val="999999"/>
              </a:buClr>
              <a:buSzPts val="2000"/>
              <a:buChar char="▪"/>
              <a:defRPr sz="2000">
                <a:solidFill>
                  <a:srgbClr val="666666"/>
                </a:solidFill>
              </a:defRPr>
            </a:lvl8pPr>
            <a:lvl9pPr indent="-355600" lvl="8" marL="4114800" algn="l">
              <a:lnSpc>
                <a:spcPct val="115000"/>
              </a:lnSpc>
              <a:spcBef>
                <a:spcPts val="1000"/>
              </a:spcBef>
              <a:spcAft>
                <a:spcPts val="1000"/>
              </a:spcAft>
              <a:buClr>
                <a:srgbClr val="999999"/>
              </a:buClr>
              <a:buSzPts val="2000"/>
              <a:buChar char="▪"/>
              <a:defRPr sz="2000">
                <a:solidFill>
                  <a:srgbClr val="666666"/>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p:cSld name="3.0 Chapter">
    <p:bg>
      <p:bgPr>
        <a:solidFill>
          <a:srgbClr val="0000FF"/>
        </a:solidFill>
      </p:bgPr>
    </p:bg>
    <p:spTree>
      <p:nvGrpSpPr>
        <p:cNvPr id="710" name="Shape 710"/>
        <p:cNvGrpSpPr/>
        <p:nvPr/>
      </p:nvGrpSpPr>
      <p:grpSpPr>
        <a:xfrm>
          <a:off x="0" y="0"/>
          <a:ext cx="0" cy="0"/>
          <a:chOff x="0" y="0"/>
          <a:chExt cx="0" cy="0"/>
        </a:xfrm>
      </p:grpSpPr>
      <p:sp>
        <p:nvSpPr>
          <p:cNvPr id="711" name="Google Shape;711;p86"/>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712" name="Google Shape;712;p86"/>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86"/>
          <p:cNvSpPr txBox="1"/>
          <p:nvPr>
            <p:ph type="title"/>
          </p:nvPr>
        </p:nvSpPr>
        <p:spPr>
          <a:xfrm>
            <a:off x="393925" y="1302875"/>
            <a:ext cx="8355900" cy="1212600"/>
          </a:xfrm>
          <a:prstGeom prst="rect">
            <a:avLst/>
          </a:prstGeom>
          <a:noFill/>
          <a:ln>
            <a:noFill/>
          </a:ln>
        </p:spPr>
        <p:txBody>
          <a:bodyPr anchorCtr="0" anchor="t" bIns="0" lIns="0" spcFirstLastPara="1" rIns="0" wrap="square" tIns="0">
            <a:normAutofit/>
          </a:bodyPr>
          <a:lstStyle>
            <a:lvl1pPr lvl="0" algn="l">
              <a:lnSpc>
                <a:spcPct val="95000"/>
              </a:lnSpc>
              <a:spcBef>
                <a:spcPts val="0"/>
              </a:spcBef>
              <a:spcAft>
                <a:spcPts val="0"/>
              </a:spcAft>
              <a:buClr>
                <a:srgbClr val="FFFFFF"/>
              </a:buClr>
              <a:buSzPts val="4000"/>
              <a:buNone/>
              <a:defRPr b="1" sz="4000">
                <a:solidFill>
                  <a:srgbClr val="FFFFFF"/>
                </a:solidFill>
              </a:defRPr>
            </a:lvl1pPr>
            <a:lvl2pPr lvl="1" algn="l">
              <a:lnSpc>
                <a:spcPct val="95000"/>
              </a:lnSpc>
              <a:spcBef>
                <a:spcPts val="0"/>
              </a:spcBef>
              <a:spcAft>
                <a:spcPts val="0"/>
              </a:spcAft>
              <a:buClr>
                <a:srgbClr val="FFFFFF"/>
              </a:buClr>
              <a:buSzPts val="4000"/>
              <a:buNone/>
              <a:defRPr b="1" sz="4000">
                <a:solidFill>
                  <a:srgbClr val="FFFFFF"/>
                </a:solidFill>
              </a:defRPr>
            </a:lvl2pPr>
            <a:lvl3pPr lvl="2" algn="l">
              <a:lnSpc>
                <a:spcPct val="95000"/>
              </a:lnSpc>
              <a:spcBef>
                <a:spcPts val="0"/>
              </a:spcBef>
              <a:spcAft>
                <a:spcPts val="0"/>
              </a:spcAft>
              <a:buClr>
                <a:srgbClr val="FFFFFF"/>
              </a:buClr>
              <a:buSzPts val="4000"/>
              <a:buNone/>
              <a:defRPr b="1" sz="4000">
                <a:solidFill>
                  <a:srgbClr val="FFFFFF"/>
                </a:solidFill>
              </a:defRPr>
            </a:lvl3pPr>
            <a:lvl4pPr lvl="3" algn="l">
              <a:lnSpc>
                <a:spcPct val="95000"/>
              </a:lnSpc>
              <a:spcBef>
                <a:spcPts val="0"/>
              </a:spcBef>
              <a:spcAft>
                <a:spcPts val="0"/>
              </a:spcAft>
              <a:buClr>
                <a:srgbClr val="FFFFFF"/>
              </a:buClr>
              <a:buSzPts val="4000"/>
              <a:buNone/>
              <a:defRPr b="1" sz="4000">
                <a:solidFill>
                  <a:srgbClr val="FFFFFF"/>
                </a:solidFill>
              </a:defRPr>
            </a:lvl4pPr>
            <a:lvl5pPr lvl="4" algn="l">
              <a:lnSpc>
                <a:spcPct val="95000"/>
              </a:lnSpc>
              <a:spcBef>
                <a:spcPts val="0"/>
              </a:spcBef>
              <a:spcAft>
                <a:spcPts val="0"/>
              </a:spcAft>
              <a:buClr>
                <a:srgbClr val="FFFFFF"/>
              </a:buClr>
              <a:buSzPts val="4000"/>
              <a:buNone/>
              <a:defRPr b="1" sz="4000">
                <a:solidFill>
                  <a:srgbClr val="FFFFFF"/>
                </a:solidFill>
              </a:defRPr>
            </a:lvl5pPr>
            <a:lvl6pPr lvl="5" algn="l">
              <a:lnSpc>
                <a:spcPct val="95000"/>
              </a:lnSpc>
              <a:spcBef>
                <a:spcPts val="0"/>
              </a:spcBef>
              <a:spcAft>
                <a:spcPts val="0"/>
              </a:spcAft>
              <a:buClr>
                <a:srgbClr val="FFFFFF"/>
              </a:buClr>
              <a:buSzPts val="4000"/>
              <a:buNone/>
              <a:defRPr b="1" sz="4000">
                <a:solidFill>
                  <a:srgbClr val="FFFFFF"/>
                </a:solidFill>
              </a:defRPr>
            </a:lvl6pPr>
            <a:lvl7pPr lvl="6" algn="l">
              <a:lnSpc>
                <a:spcPct val="95000"/>
              </a:lnSpc>
              <a:spcBef>
                <a:spcPts val="0"/>
              </a:spcBef>
              <a:spcAft>
                <a:spcPts val="0"/>
              </a:spcAft>
              <a:buClr>
                <a:srgbClr val="FFFFFF"/>
              </a:buClr>
              <a:buSzPts val="4000"/>
              <a:buNone/>
              <a:defRPr b="1" sz="4000">
                <a:solidFill>
                  <a:srgbClr val="FFFFFF"/>
                </a:solidFill>
              </a:defRPr>
            </a:lvl7pPr>
            <a:lvl8pPr lvl="7" algn="l">
              <a:lnSpc>
                <a:spcPct val="95000"/>
              </a:lnSpc>
              <a:spcBef>
                <a:spcPts val="0"/>
              </a:spcBef>
              <a:spcAft>
                <a:spcPts val="0"/>
              </a:spcAft>
              <a:buClr>
                <a:srgbClr val="FFFFFF"/>
              </a:buClr>
              <a:buSzPts val="4000"/>
              <a:buNone/>
              <a:defRPr b="1" sz="4000">
                <a:solidFill>
                  <a:srgbClr val="FFFFFF"/>
                </a:solidFill>
              </a:defRPr>
            </a:lvl8pPr>
            <a:lvl9pPr lvl="8" algn="l">
              <a:lnSpc>
                <a:spcPct val="95000"/>
              </a:lnSpc>
              <a:spcBef>
                <a:spcPts val="0"/>
              </a:spcBef>
              <a:spcAft>
                <a:spcPts val="0"/>
              </a:spcAft>
              <a:buClr>
                <a:srgbClr val="FFFFFF"/>
              </a:buClr>
              <a:buSzPts val="4000"/>
              <a:buNone/>
              <a:defRPr b="1" sz="4000">
                <a:solidFill>
                  <a:srgbClr val="FFFFFF"/>
                </a:solidFill>
              </a:defRPr>
            </a:lvl9pPr>
          </a:lstStyle>
          <a:p/>
        </p:txBody>
      </p:sp>
      <p:sp>
        <p:nvSpPr>
          <p:cNvPr id="714" name="Google Shape;714;p86"/>
          <p:cNvSpPr txBox="1"/>
          <p:nvPr>
            <p:ph idx="2" type="title"/>
          </p:nvPr>
        </p:nvSpPr>
        <p:spPr>
          <a:xfrm>
            <a:off x="393925" y="2515475"/>
            <a:ext cx="8355900" cy="1212600"/>
          </a:xfrm>
          <a:prstGeom prst="rect">
            <a:avLst/>
          </a:prstGeom>
          <a:noFill/>
          <a:ln>
            <a:noFill/>
          </a:ln>
        </p:spPr>
        <p:txBody>
          <a:bodyPr anchorCtr="0" anchor="t" bIns="0" lIns="0" spcFirstLastPara="1" rIns="0" wrap="square" tIns="0">
            <a:normAutofit/>
          </a:bodyPr>
          <a:lstStyle>
            <a:lvl1pPr lvl="0" algn="l">
              <a:lnSpc>
                <a:spcPct val="95000"/>
              </a:lnSpc>
              <a:spcBef>
                <a:spcPts val="0"/>
              </a:spcBef>
              <a:spcAft>
                <a:spcPts val="0"/>
              </a:spcAft>
              <a:buClr>
                <a:srgbClr val="FFFFFF"/>
              </a:buClr>
              <a:buSzPts val="1400"/>
              <a:buNone/>
              <a:defRPr b="0" sz="1400">
                <a:solidFill>
                  <a:srgbClr val="FFFFFF"/>
                </a:solidFill>
              </a:defRPr>
            </a:lvl1pPr>
            <a:lvl2pPr lvl="1" algn="l">
              <a:lnSpc>
                <a:spcPct val="95000"/>
              </a:lnSpc>
              <a:spcBef>
                <a:spcPts val="0"/>
              </a:spcBef>
              <a:spcAft>
                <a:spcPts val="0"/>
              </a:spcAft>
              <a:buClr>
                <a:srgbClr val="FFFFFF"/>
              </a:buClr>
              <a:buSzPts val="1400"/>
              <a:buNone/>
              <a:defRPr b="0" sz="1400">
                <a:solidFill>
                  <a:srgbClr val="FFFFFF"/>
                </a:solidFill>
              </a:defRPr>
            </a:lvl2pPr>
            <a:lvl3pPr lvl="2" algn="l">
              <a:lnSpc>
                <a:spcPct val="95000"/>
              </a:lnSpc>
              <a:spcBef>
                <a:spcPts val="0"/>
              </a:spcBef>
              <a:spcAft>
                <a:spcPts val="0"/>
              </a:spcAft>
              <a:buClr>
                <a:srgbClr val="FFFFFF"/>
              </a:buClr>
              <a:buSzPts val="1400"/>
              <a:buNone/>
              <a:defRPr b="0" sz="1400">
                <a:solidFill>
                  <a:srgbClr val="FFFFFF"/>
                </a:solidFill>
              </a:defRPr>
            </a:lvl3pPr>
            <a:lvl4pPr lvl="3" algn="l">
              <a:lnSpc>
                <a:spcPct val="95000"/>
              </a:lnSpc>
              <a:spcBef>
                <a:spcPts val="0"/>
              </a:spcBef>
              <a:spcAft>
                <a:spcPts val="0"/>
              </a:spcAft>
              <a:buClr>
                <a:srgbClr val="FFFFFF"/>
              </a:buClr>
              <a:buSzPts val="1400"/>
              <a:buNone/>
              <a:defRPr b="0" sz="1400">
                <a:solidFill>
                  <a:srgbClr val="FFFFFF"/>
                </a:solidFill>
              </a:defRPr>
            </a:lvl4pPr>
            <a:lvl5pPr lvl="4" algn="l">
              <a:lnSpc>
                <a:spcPct val="95000"/>
              </a:lnSpc>
              <a:spcBef>
                <a:spcPts val="0"/>
              </a:spcBef>
              <a:spcAft>
                <a:spcPts val="0"/>
              </a:spcAft>
              <a:buClr>
                <a:srgbClr val="FFFFFF"/>
              </a:buClr>
              <a:buSzPts val="1400"/>
              <a:buNone/>
              <a:defRPr b="0" sz="1400">
                <a:solidFill>
                  <a:srgbClr val="FFFFFF"/>
                </a:solidFill>
              </a:defRPr>
            </a:lvl5pPr>
            <a:lvl6pPr lvl="5" algn="l">
              <a:lnSpc>
                <a:spcPct val="95000"/>
              </a:lnSpc>
              <a:spcBef>
                <a:spcPts val="0"/>
              </a:spcBef>
              <a:spcAft>
                <a:spcPts val="0"/>
              </a:spcAft>
              <a:buClr>
                <a:srgbClr val="FFFFFF"/>
              </a:buClr>
              <a:buSzPts val="1400"/>
              <a:buNone/>
              <a:defRPr b="0" sz="1400">
                <a:solidFill>
                  <a:srgbClr val="FFFFFF"/>
                </a:solidFill>
              </a:defRPr>
            </a:lvl6pPr>
            <a:lvl7pPr lvl="6" algn="l">
              <a:lnSpc>
                <a:spcPct val="95000"/>
              </a:lnSpc>
              <a:spcBef>
                <a:spcPts val="0"/>
              </a:spcBef>
              <a:spcAft>
                <a:spcPts val="0"/>
              </a:spcAft>
              <a:buClr>
                <a:srgbClr val="FFFFFF"/>
              </a:buClr>
              <a:buSzPts val="1400"/>
              <a:buNone/>
              <a:defRPr b="0" sz="1400">
                <a:solidFill>
                  <a:srgbClr val="FFFFFF"/>
                </a:solidFill>
              </a:defRPr>
            </a:lvl7pPr>
            <a:lvl8pPr lvl="7" algn="l">
              <a:lnSpc>
                <a:spcPct val="95000"/>
              </a:lnSpc>
              <a:spcBef>
                <a:spcPts val="0"/>
              </a:spcBef>
              <a:spcAft>
                <a:spcPts val="0"/>
              </a:spcAft>
              <a:buClr>
                <a:srgbClr val="FFFFFF"/>
              </a:buClr>
              <a:buSzPts val="1400"/>
              <a:buNone/>
              <a:defRPr b="0" sz="1400">
                <a:solidFill>
                  <a:srgbClr val="FFFFFF"/>
                </a:solidFill>
              </a:defRPr>
            </a:lvl8pPr>
            <a:lvl9pPr lvl="8" algn="l">
              <a:lnSpc>
                <a:spcPct val="95000"/>
              </a:lnSpc>
              <a:spcBef>
                <a:spcPts val="0"/>
              </a:spcBef>
              <a:spcAft>
                <a:spcPts val="0"/>
              </a:spcAft>
              <a:buClr>
                <a:srgbClr val="FFFFFF"/>
              </a:buClr>
              <a:buSzPts val="1400"/>
              <a:buNone/>
              <a:defRPr b="0" sz="1400">
                <a:solidFill>
                  <a:srgbClr val="FFFFFF"/>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p:cSld name="4.0 Heading">
    <p:spTree>
      <p:nvGrpSpPr>
        <p:cNvPr id="715" name="Shape 715"/>
        <p:cNvGrpSpPr/>
        <p:nvPr/>
      </p:nvGrpSpPr>
      <p:grpSpPr>
        <a:xfrm>
          <a:off x="0" y="0"/>
          <a:ext cx="0" cy="0"/>
          <a:chOff x="0" y="0"/>
          <a:chExt cx="0" cy="0"/>
        </a:xfrm>
      </p:grpSpPr>
      <p:sp>
        <p:nvSpPr>
          <p:cNvPr id="716" name="Google Shape;716;p87"/>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717" name="Google Shape;717;p87"/>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718" name="Google Shape;718;p87"/>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Logo 3 Spalten" showMasterSp="0">
  <p:cSld name="Inhalt Logo 3 Spalten">
    <p:bg>
      <p:bgPr>
        <a:solidFill>
          <a:schemeClr val="lt1"/>
        </a:solidFill>
      </p:bgPr>
    </p:bg>
    <p:spTree>
      <p:nvGrpSpPr>
        <p:cNvPr id="719" name="Shape 719"/>
        <p:cNvGrpSpPr/>
        <p:nvPr/>
      </p:nvGrpSpPr>
      <p:grpSpPr>
        <a:xfrm>
          <a:off x="0" y="0"/>
          <a:ext cx="0" cy="0"/>
          <a:chOff x="0" y="0"/>
          <a:chExt cx="0" cy="0"/>
        </a:xfrm>
      </p:grpSpPr>
      <p:sp>
        <p:nvSpPr>
          <p:cNvPr id="720" name="Google Shape;720;p88"/>
          <p:cNvSpPr txBox="1"/>
          <p:nvPr>
            <p:ph idx="1" type="body"/>
          </p:nvPr>
        </p:nvSpPr>
        <p:spPr>
          <a:xfrm>
            <a:off x="485711" y="2160000"/>
            <a:ext cx="2510673" cy="494624"/>
          </a:xfrm>
          <a:prstGeom prst="rect">
            <a:avLst/>
          </a:prstGeom>
          <a:noFill/>
          <a:ln>
            <a:noFill/>
          </a:ln>
        </p:spPr>
        <p:txBody>
          <a:bodyPr anchorCtr="0" anchor="t" bIns="46800" lIns="90000" spcFirstLastPara="1" rIns="90000" wrap="square" tIns="46800">
            <a:spAutoFit/>
          </a:bodyPr>
          <a:lstStyle>
            <a:lvl1pPr indent="-228600" lvl="0" marL="457200" algn="l">
              <a:lnSpc>
                <a:spcPct val="100000"/>
              </a:lnSpc>
              <a:spcBef>
                <a:spcPts val="1500"/>
              </a:spcBef>
              <a:spcAft>
                <a:spcPts val="0"/>
              </a:spcAft>
              <a:buSzPts val="1400"/>
              <a:buNone/>
              <a:defRPr sz="1350">
                <a:solidFill>
                  <a:schemeClr val="accent5"/>
                </a:solidFill>
              </a:defRPr>
            </a:lvl1pPr>
            <a:lvl2pPr indent="-342900" lvl="1" marL="9144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indent="-342900" lvl="2" marL="1371600" algn="l">
              <a:lnSpc>
                <a:spcPct val="100000"/>
              </a:lnSpc>
              <a:spcBef>
                <a:spcPts val="750"/>
              </a:spcBef>
              <a:spcAft>
                <a:spcPts val="0"/>
              </a:spcAft>
              <a:buClr>
                <a:schemeClr val="accent1"/>
              </a:buClr>
              <a:buSzPts val="1800"/>
              <a:buFont typeface="Arial"/>
              <a:buChar char="•"/>
              <a:defRPr sz="1350">
                <a:solidFill>
                  <a:schemeClr val="accent5"/>
                </a:solidFill>
              </a:defRPr>
            </a:lvl3pPr>
            <a:lvl4pPr indent="-342900" lvl="3" marL="1828800" algn="l">
              <a:lnSpc>
                <a:spcPct val="100000"/>
              </a:lnSpc>
              <a:spcBef>
                <a:spcPts val="675"/>
              </a:spcBef>
              <a:spcAft>
                <a:spcPts val="0"/>
              </a:spcAft>
              <a:buClr>
                <a:schemeClr val="accent1"/>
              </a:buClr>
              <a:buSzPts val="1800"/>
              <a:buFont typeface="Arial"/>
              <a:buChar char="•"/>
              <a:defRPr sz="1350">
                <a:solidFill>
                  <a:schemeClr val="accent5"/>
                </a:solidFill>
              </a:defRPr>
            </a:lvl4pPr>
            <a:lvl5pPr indent="-342900" lvl="4" marL="2286000" algn="l">
              <a:lnSpc>
                <a:spcPct val="100000"/>
              </a:lnSpc>
              <a:spcBef>
                <a:spcPts val="600"/>
              </a:spcBef>
              <a:spcAft>
                <a:spcPts val="0"/>
              </a:spcAft>
              <a:buClr>
                <a:schemeClr val="accent1"/>
              </a:buClr>
              <a:buSzPts val="1800"/>
              <a:buFont typeface="Arial"/>
              <a:buChar char="•"/>
              <a:defRPr sz="1350">
                <a:solidFill>
                  <a:schemeClr val="accent5"/>
                </a:solidFill>
              </a:defRPr>
            </a:lvl5pPr>
            <a:lvl6pPr indent="-330326" lvl="5" marL="2743200" algn="l">
              <a:lnSpc>
                <a:spcPct val="100000"/>
              </a:lnSpc>
              <a:spcBef>
                <a:spcPts val="0"/>
              </a:spcBef>
              <a:spcAft>
                <a:spcPts val="0"/>
              </a:spcAft>
              <a:buSzPts val="1602"/>
              <a:buChar char="-"/>
              <a:defRPr/>
            </a:lvl6pPr>
            <a:lvl7pPr indent="-330326" lvl="6" marL="3200400" algn="l">
              <a:lnSpc>
                <a:spcPct val="100000"/>
              </a:lnSpc>
              <a:spcBef>
                <a:spcPts val="0"/>
              </a:spcBef>
              <a:spcAft>
                <a:spcPts val="0"/>
              </a:spcAft>
              <a:buSzPts val="1602"/>
              <a:buChar char="-"/>
              <a:defRPr/>
            </a:lvl7pPr>
            <a:lvl8pPr indent="-330327" lvl="7" marL="3657600" algn="l">
              <a:lnSpc>
                <a:spcPct val="100000"/>
              </a:lnSpc>
              <a:spcBef>
                <a:spcPts val="0"/>
              </a:spcBef>
              <a:spcAft>
                <a:spcPts val="0"/>
              </a:spcAft>
              <a:buSzPts val="1602"/>
              <a:buChar char="-"/>
              <a:defRPr/>
            </a:lvl8pPr>
            <a:lvl9pPr indent="-330327" lvl="8" marL="4114800" algn="l">
              <a:lnSpc>
                <a:spcPct val="100000"/>
              </a:lnSpc>
              <a:spcBef>
                <a:spcPts val="0"/>
              </a:spcBef>
              <a:spcAft>
                <a:spcPts val="0"/>
              </a:spcAft>
              <a:buSzPts val="1602"/>
              <a:buChar char="-"/>
              <a:defRPr/>
            </a:lvl9pPr>
          </a:lstStyle>
          <a:p/>
        </p:txBody>
      </p:sp>
      <p:sp>
        <p:nvSpPr>
          <p:cNvPr id="721" name="Google Shape;721;p88"/>
          <p:cNvSpPr txBox="1"/>
          <p:nvPr>
            <p:ph idx="2" type="body"/>
          </p:nvPr>
        </p:nvSpPr>
        <p:spPr>
          <a:xfrm>
            <a:off x="6119168" y="2166684"/>
            <a:ext cx="2510673" cy="494624"/>
          </a:xfrm>
          <a:prstGeom prst="rect">
            <a:avLst/>
          </a:prstGeom>
          <a:noFill/>
          <a:ln>
            <a:noFill/>
          </a:ln>
        </p:spPr>
        <p:txBody>
          <a:bodyPr anchorCtr="0" anchor="t" bIns="46800" lIns="90000" spcFirstLastPara="1" rIns="90000" wrap="square" tIns="46800">
            <a:spAutoFit/>
          </a:bodyPr>
          <a:lstStyle>
            <a:lvl1pPr indent="-228600" lvl="0" marL="457200" algn="l">
              <a:lnSpc>
                <a:spcPct val="100000"/>
              </a:lnSpc>
              <a:spcBef>
                <a:spcPts val="1500"/>
              </a:spcBef>
              <a:spcAft>
                <a:spcPts val="0"/>
              </a:spcAft>
              <a:buSzPts val="1400"/>
              <a:buNone/>
              <a:defRPr sz="1350">
                <a:solidFill>
                  <a:schemeClr val="accent5"/>
                </a:solidFill>
              </a:defRPr>
            </a:lvl1pPr>
            <a:lvl2pPr indent="-342900" lvl="1" marL="9144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indent="-342900" lvl="2" marL="1371600" algn="l">
              <a:lnSpc>
                <a:spcPct val="100000"/>
              </a:lnSpc>
              <a:spcBef>
                <a:spcPts val="750"/>
              </a:spcBef>
              <a:spcAft>
                <a:spcPts val="0"/>
              </a:spcAft>
              <a:buClr>
                <a:schemeClr val="accent1"/>
              </a:buClr>
              <a:buSzPts val="1800"/>
              <a:buFont typeface="Noto Sans"/>
              <a:buChar char="▪"/>
              <a:defRPr sz="1350">
                <a:solidFill>
                  <a:schemeClr val="accent5"/>
                </a:solidFill>
              </a:defRPr>
            </a:lvl3pPr>
            <a:lvl4pPr indent="-342900" lvl="3" marL="1828800" algn="l">
              <a:lnSpc>
                <a:spcPct val="100000"/>
              </a:lnSpc>
              <a:spcBef>
                <a:spcPts val="675"/>
              </a:spcBef>
              <a:spcAft>
                <a:spcPts val="0"/>
              </a:spcAft>
              <a:buClr>
                <a:schemeClr val="accent1"/>
              </a:buClr>
              <a:buSzPts val="1800"/>
              <a:buFont typeface="Noto Sans"/>
              <a:buChar char="▪"/>
              <a:defRPr sz="1350">
                <a:solidFill>
                  <a:schemeClr val="accent5"/>
                </a:solidFill>
              </a:defRPr>
            </a:lvl4pPr>
            <a:lvl5pPr indent="-342900" lvl="4" marL="2286000" algn="l">
              <a:lnSpc>
                <a:spcPct val="100000"/>
              </a:lnSpc>
              <a:spcBef>
                <a:spcPts val="600"/>
              </a:spcBef>
              <a:spcAft>
                <a:spcPts val="0"/>
              </a:spcAft>
              <a:buClr>
                <a:schemeClr val="accent1"/>
              </a:buClr>
              <a:buSzPts val="1800"/>
              <a:buFont typeface="Noto Sans"/>
              <a:buChar char="▪"/>
              <a:defRPr sz="1350">
                <a:solidFill>
                  <a:schemeClr val="accent5"/>
                </a:solidFill>
              </a:defRPr>
            </a:lvl5pPr>
            <a:lvl6pPr indent="-330326" lvl="5" marL="2743200" algn="l">
              <a:lnSpc>
                <a:spcPct val="100000"/>
              </a:lnSpc>
              <a:spcBef>
                <a:spcPts val="0"/>
              </a:spcBef>
              <a:spcAft>
                <a:spcPts val="0"/>
              </a:spcAft>
              <a:buSzPts val="1602"/>
              <a:buChar char="-"/>
              <a:defRPr/>
            </a:lvl6pPr>
            <a:lvl7pPr indent="-330326" lvl="6" marL="3200400" algn="l">
              <a:lnSpc>
                <a:spcPct val="100000"/>
              </a:lnSpc>
              <a:spcBef>
                <a:spcPts val="0"/>
              </a:spcBef>
              <a:spcAft>
                <a:spcPts val="0"/>
              </a:spcAft>
              <a:buSzPts val="1602"/>
              <a:buChar char="-"/>
              <a:defRPr/>
            </a:lvl7pPr>
            <a:lvl8pPr indent="-330327" lvl="7" marL="3657600" algn="l">
              <a:lnSpc>
                <a:spcPct val="100000"/>
              </a:lnSpc>
              <a:spcBef>
                <a:spcPts val="0"/>
              </a:spcBef>
              <a:spcAft>
                <a:spcPts val="0"/>
              </a:spcAft>
              <a:buSzPts val="1602"/>
              <a:buChar char="-"/>
              <a:defRPr/>
            </a:lvl8pPr>
            <a:lvl9pPr indent="-330327" lvl="8" marL="4114800" algn="l">
              <a:lnSpc>
                <a:spcPct val="100000"/>
              </a:lnSpc>
              <a:spcBef>
                <a:spcPts val="0"/>
              </a:spcBef>
              <a:spcAft>
                <a:spcPts val="0"/>
              </a:spcAft>
              <a:buSzPts val="1602"/>
              <a:buChar char="-"/>
              <a:defRPr/>
            </a:lvl9pPr>
          </a:lstStyle>
          <a:p/>
        </p:txBody>
      </p:sp>
      <p:sp>
        <p:nvSpPr>
          <p:cNvPr id="722" name="Google Shape;722;p88"/>
          <p:cNvSpPr txBox="1"/>
          <p:nvPr>
            <p:ph idx="3" type="body"/>
          </p:nvPr>
        </p:nvSpPr>
        <p:spPr>
          <a:xfrm>
            <a:off x="3302439" y="2166684"/>
            <a:ext cx="2510673" cy="494624"/>
          </a:xfrm>
          <a:prstGeom prst="rect">
            <a:avLst/>
          </a:prstGeom>
          <a:noFill/>
          <a:ln>
            <a:noFill/>
          </a:ln>
        </p:spPr>
        <p:txBody>
          <a:bodyPr anchorCtr="0" anchor="t" bIns="46800" lIns="90000" spcFirstLastPara="1" rIns="90000" wrap="square" tIns="46800">
            <a:spAutoFit/>
          </a:bodyPr>
          <a:lstStyle>
            <a:lvl1pPr indent="-228600" lvl="0" marL="457200" algn="l">
              <a:lnSpc>
                <a:spcPct val="100000"/>
              </a:lnSpc>
              <a:spcBef>
                <a:spcPts val="1500"/>
              </a:spcBef>
              <a:spcAft>
                <a:spcPts val="0"/>
              </a:spcAft>
              <a:buSzPts val="1400"/>
              <a:buNone/>
              <a:defRPr sz="1350">
                <a:solidFill>
                  <a:schemeClr val="accent5"/>
                </a:solidFill>
              </a:defRPr>
            </a:lvl1pPr>
            <a:lvl2pPr indent="-342900" lvl="1" marL="9144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indent="-342900" lvl="2" marL="1371600" algn="l">
              <a:lnSpc>
                <a:spcPct val="100000"/>
              </a:lnSpc>
              <a:spcBef>
                <a:spcPts val="750"/>
              </a:spcBef>
              <a:spcAft>
                <a:spcPts val="0"/>
              </a:spcAft>
              <a:buClr>
                <a:schemeClr val="accent1"/>
              </a:buClr>
              <a:buSzPts val="1800"/>
              <a:buFont typeface="Arial"/>
              <a:buChar char="•"/>
              <a:defRPr sz="1350">
                <a:solidFill>
                  <a:schemeClr val="accent5"/>
                </a:solidFill>
              </a:defRPr>
            </a:lvl3pPr>
            <a:lvl4pPr indent="-342900" lvl="3" marL="1828800" algn="l">
              <a:lnSpc>
                <a:spcPct val="100000"/>
              </a:lnSpc>
              <a:spcBef>
                <a:spcPts val="675"/>
              </a:spcBef>
              <a:spcAft>
                <a:spcPts val="0"/>
              </a:spcAft>
              <a:buClr>
                <a:schemeClr val="accent1"/>
              </a:buClr>
              <a:buSzPts val="1800"/>
              <a:buFont typeface="Arial"/>
              <a:buChar char="•"/>
              <a:defRPr sz="1350">
                <a:solidFill>
                  <a:schemeClr val="accent5"/>
                </a:solidFill>
              </a:defRPr>
            </a:lvl4pPr>
            <a:lvl5pPr indent="-342900" lvl="4" marL="2286000" algn="l">
              <a:lnSpc>
                <a:spcPct val="100000"/>
              </a:lnSpc>
              <a:spcBef>
                <a:spcPts val="600"/>
              </a:spcBef>
              <a:spcAft>
                <a:spcPts val="0"/>
              </a:spcAft>
              <a:buClr>
                <a:schemeClr val="accent1"/>
              </a:buClr>
              <a:buSzPts val="1800"/>
              <a:buFont typeface="Arial"/>
              <a:buChar char="•"/>
              <a:defRPr sz="1350">
                <a:solidFill>
                  <a:schemeClr val="accent5"/>
                </a:solidFill>
              </a:defRPr>
            </a:lvl5pPr>
            <a:lvl6pPr indent="-330326" lvl="5" marL="2743200" algn="l">
              <a:lnSpc>
                <a:spcPct val="100000"/>
              </a:lnSpc>
              <a:spcBef>
                <a:spcPts val="0"/>
              </a:spcBef>
              <a:spcAft>
                <a:spcPts val="0"/>
              </a:spcAft>
              <a:buSzPts val="1602"/>
              <a:buChar char="-"/>
              <a:defRPr/>
            </a:lvl6pPr>
            <a:lvl7pPr indent="-330326" lvl="6" marL="3200400" algn="l">
              <a:lnSpc>
                <a:spcPct val="100000"/>
              </a:lnSpc>
              <a:spcBef>
                <a:spcPts val="0"/>
              </a:spcBef>
              <a:spcAft>
                <a:spcPts val="0"/>
              </a:spcAft>
              <a:buSzPts val="1602"/>
              <a:buChar char="-"/>
              <a:defRPr/>
            </a:lvl7pPr>
            <a:lvl8pPr indent="-330327" lvl="7" marL="3657600" algn="l">
              <a:lnSpc>
                <a:spcPct val="100000"/>
              </a:lnSpc>
              <a:spcBef>
                <a:spcPts val="0"/>
              </a:spcBef>
              <a:spcAft>
                <a:spcPts val="0"/>
              </a:spcAft>
              <a:buSzPts val="1602"/>
              <a:buChar char="-"/>
              <a:defRPr/>
            </a:lvl8pPr>
            <a:lvl9pPr indent="-330327" lvl="8" marL="4114800" algn="l">
              <a:lnSpc>
                <a:spcPct val="100000"/>
              </a:lnSpc>
              <a:spcBef>
                <a:spcPts val="0"/>
              </a:spcBef>
              <a:spcAft>
                <a:spcPts val="0"/>
              </a:spcAft>
              <a:buSzPts val="1602"/>
              <a:buChar char="-"/>
              <a:defRPr/>
            </a:lvl9pPr>
          </a:lstStyle>
          <a:p/>
        </p:txBody>
      </p:sp>
      <p:sp>
        <p:nvSpPr>
          <p:cNvPr id="723" name="Google Shape;723;p88"/>
          <p:cNvSpPr txBox="1"/>
          <p:nvPr>
            <p:ph idx="4" type="body"/>
          </p:nvPr>
        </p:nvSpPr>
        <p:spPr>
          <a:xfrm>
            <a:off x="621426" y="729000"/>
            <a:ext cx="7774960" cy="551562"/>
          </a:xfrm>
          <a:prstGeom prst="rect">
            <a:avLst/>
          </a:prstGeom>
          <a:noFill/>
          <a:ln>
            <a:noFill/>
          </a:ln>
        </p:spPr>
        <p:txBody>
          <a:bodyPr anchorCtr="0" anchor="t" bIns="46800" lIns="90000" spcFirstLastPara="1" rIns="90000" wrap="square" tIns="46800">
            <a:spAutoFit/>
          </a:bodyPr>
          <a:lstStyle>
            <a:lvl1pPr indent="-228600" lvl="0" marL="457200" algn="l">
              <a:lnSpc>
                <a:spcPct val="90000"/>
              </a:lnSpc>
              <a:spcBef>
                <a:spcPts val="0"/>
              </a:spcBef>
              <a:spcAft>
                <a:spcPts val="0"/>
              </a:spcAft>
              <a:buSzPts val="1400"/>
              <a:buNone/>
              <a:defRPr b="1" sz="3300">
                <a:solidFill>
                  <a:schemeClr val="dk1"/>
                </a:solidFill>
                <a:latin typeface="Arial"/>
                <a:ea typeface="Arial"/>
                <a:cs typeface="Arial"/>
                <a:sym typeface="Arial"/>
              </a:defRPr>
            </a:lvl1pPr>
            <a:lvl2pPr indent="-342900" lvl="1" marL="914400" algn="l">
              <a:lnSpc>
                <a:spcPct val="100000"/>
              </a:lnSpc>
              <a:spcBef>
                <a:spcPts val="750"/>
              </a:spcBef>
              <a:spcAft>
                <a:spcPts val="0"/>
              </a:spcAft>
              <a:buSzPts val="1800"/>
              <a:buChar char="o"/>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675"/>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30326" lvl="5" marL="2743200" algn="l">
              <a:lnSpc>
                <a:spcPct val="100000"/>
              </a:lnSpc>
              <a:spcBef>
                <a:spcPts val="0"/>
              </a:spcBef>
              <a:spcAft>
                <a:spcPts val="0"/>
              </a:spcAft>
              <a:buSzPts val="1602"/>
              <a:buChar char="-"/>
              <a:defRPr/>
            </a:lvl6pPr>
            <a:lvl7pPr indent="-330326" lvl="6" marL="3200400" algn="l">
              <a:lnSpc>
                <a:spcPct val="100000"/>
              </a:lnSpc>
              <a:spcBef>
                <a:spcPts val="0"/>
              </a:spcBef>
              <a:spcAft>
                <a:spcPts val="0"/>
              </a:spcAft>
              <a:buSzPts val="1602"/>
              <a:buChar char="-"/>
              <a:defRPr/>
            </a:lvl7pPr>
            <a:lvl8pPr indent="-330327" lvl="7" marL="3657600" algn="l">
              <a:lnSpc>
                <a:spcPct val="100000"/>
              </a:lnSpc>
              <a:spcBef>
                <a:spcPts val="0"/>
              </a:spcBef>
              <a:spcAft>
                <a:spcPts val="0"/>
              </a:spcAft>
              <a:buSzPts val="1602"/>
              <a:buChar char="-"/>
              <a:defRPr/>
            </a:lvl8pPr>
            <a:lvl9pPr indent="-330327" lvl="8" marL="4114800" algn="l">
              <a:lnSpc>
                <a:spcPct val="100000"/>
              </a:lnSpc>
              <a:spcBef>
                <a:spcPts val="0"/>
              </a:spcBef>
              <a:spcAft>
                <a:spcPts val="0"/>
              </a:spcAft>
              <a:buSzPts val="1602"/>
              <a:buChar char="-"/>
              <a:defRPr/>
            </a:lvl9pPr>
          </a:lstStyle>
          <a:p/>
        </p:txBody>
      </p:sp>
      <p:sp>
        <p:nvSpPr>
          <p:cNvPr id="724" name="Google Shape;724;p88"/>
          <p:cNvSpPr txBox="1"/>
          <p:nvPr>
            <p:ph idx="12" type="sldNum"/>
          </p:nvPr>
        </p:nvSpPr>
        <p:spPr>
          <a:xfrm>
            <a:off x="8190433" y="4891089"/>
            <a:ext cx="324999" cy="150019"/>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pic>
        <p:nvPicPr>
          <p:cNvPr id="725" name="Google Shape;725;p88"/>
          <p:cNvPicPr preferRelativeResize="0"/>
          <p:nvPr/>
        </p:nvPicPr>
        <p:blipFill rotWithShape="1">
          <a:blip r:embed="rId2">
            <a:alphaModFix/>
          </a:blip>
          <a:srcRect b="0" l="0" r="0" t="0"/>
          <a:stretch/>
        </p:blipFill>
        <p:spPr>
          <a:xfrm>
            <a:off x="620919" y="4455001"/>
            <a:ext cx="704388" cy="436106"/>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orient="horz" pos="120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1">
  <p:cSld name="4.0 Heading 1">
    <p:spTree>
      <p:nvGrpSpPr>
        <p:cNvPr id="726" name="Shape 726"/>
        <p:cNvGrpSpPr/>
        <p:nvPr/>
      </p:nvGrpSpPr>
      <p:grpSpPr>
        <a:xfrm>
          <a:off x="0" y="0"/>
          <a:ext cx="0" cy="0"/>
          <a:chOff x="0" y="0"/>
          <a:chExt cx="0" cy="0"/>
        </a:xfrm>
      </p:grpSpPr>
      <p:sp>
        <p:nvSpPr>
          <p:cNvPr id="727" name="Google Shape;727;p89"/>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728" name="Google Shape;728;p89"/>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729" name="Google Shape;729;p89"/>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Heading + Text + Space">
  <p:cSld name="CUSTOM_1_1_4">
    <p:spTree>
      <p:nvGrpSpPr>
        <p:cNvPr id="69" name="Shape 69"/>
        <p:cNvGrpSpPr/>
        <p:nvPr/>
      </p:nvGrpSpPr>
      <p:grpSpPr>
        <a:xfrm>
          <a:off x="0" y="0"/>
          <a:ext cx="0" cy="0"/>
          <a:chOff x="0" y="0"/>
          <a:chExt cx="0" cy="0"/>
        </a:xfrm>
      </p:grpSpPr>
      <p:sp>
        <p:nvSpPr>
          <p:cNvPr id="70" name="Google Shape;70;g216b6e3f9b0_0_182"/>
          <p:cNvSpPr txBox="1"/>
          <p:nvPr>
            <p:ph type="ctrTitle"/>
          </p:nvPr>
        </p:nvSpPr>
        <p:spPr>
          <a:xfrm>
            <a:off x="396000" y="684000"/>
            <a:ext cx="40791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71" name="Google Shape;71;g216b6e3f9b0_0_182"/>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72" name="Google Shape;72;g216b6e3f9b0_0_182"/>
          <p:cNvSpPr txBox="1"/>
          <p:nvPr>
            <p:ph idx="1" type="body"/>
          </p:nvPr>
        </p:nvSpPr>
        <p:spPr>
          <a:xfrm>
            <a:off x="432000" y="1530000"/>
            <a:ext cx="4073100" cy="32199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0"/>
              </a:spcBef>
              <a:spcAft>
                <a:spcPts val="0"/>
              </a:spcAft>
              <a:buClr>
                <a:srgbClr val="0000FF"/>
              </a:buClr>
              <a:buSzPts val="2000"/>
              <a:buChar char="▪"/>
              <a:defRPr b="1" sz="2000">
                <a:solidFill>
                  <a:srgbClr val="0000FF"/>
                </a:solidFill>
              </a:defRPr>
            </a:lvl1pPr>
            <a:lvl2pPr indent="-330200" lvl="1" marL="914400" algn="l">
              <a:lnSpc>
                <a:spcPct val="115000"/>
              </a:lnSpc>
              <a:spcBef>
                <a:spcPts val="800"/>
              </a:spcBef>
              <a:spcAft>
                <a:spcPts val="0"/>
              </a:spcAft>
              <a:buClr>
                <a:srgbClr val="434343"/>
              </a:buClr>
              <a:buSzPts val="1600"/>
              <a:buChar char="▪"/>
              <a:defRPr b="1" sz="1600">
                <a:solidFill>
                  <a:srgbClr val="434343"/>
                </a:solidFill>
              </a:defRPr>
            </a:lvl2pPr>
            <a:lvl3pPr indent="-330200" lvl="2" marL="1371600" algn="l">
              <a:lnSpc>
                <a:spcPct val="115000"/>
              </a:lnSpc>
              <a:spcBef>
                <a:spcPts val="800"/>
              </a:spcBef>
              <a:spcAft>
                <a:spcPts val="0"/>
              </a:spcAft>
              <a:buClr>
                <a:srgbClr val="666666"/>
              </a:buClr>
              <a:buSzPts val="1600"/>
              <a:buChar char="▪"/>
              <a:defRPr b="1" sz="1600">
                <a:solidFill>
                  <a:srgbClr val="666666"/>
                </a:solidFill>
              </a:defRPr>
            </a:lvl3pPr>
            <a:lvl4pPr indent="-323850" lvl="3" marL="1828800" algn="l">
              <a:lnSpc>
                <a:spcPct val="115000"/>
              </a:lnSpc>
              <a:spcBef>
                <a:spcPts val="800"/>
              </a:spcBef>
              <a:spcAft>
                <a:spcPts val="0"/>
              </a:spcAft>
              <a:buClr>
                <a:srgbClr val="999999"/>
              </a:buClr>
              <a:buSzPts val="1500"/>
              <a:buChar char="▪"/>
              <a:defRPr sz="1500">
                <a:solidFill>
                  <a:srgbClr val="666666"/>
                </a:solidFill>
              </a:defRPr>
            </a:lvl4pPr>
            <a:lvl5pPr indent="-317500" lvl="4" marL="2286000" algn="l">
              <a:lnSpc>
                <a:spcPct val="115000"/>
              </a:lnSpc>
              <a:spcBef>
                <a:spcPts val="800"/>
              </a:spcBef>
              <a:spcAft>
                <a:spcPts val="0"/>
              </a:spcAft>
              <a:buClr>
                <a:srgbClr val="999999"/>
              </a:buClr>
              <a:buSzPts val="1400"/>
              <a:buChar char="▪"/>
              <a:defRPr>
                <a:solidFill>
                  <a:srgbClr val="666666"/>
                </a:solidFill>
              </a:defRPr>
            </a:lvl5pPr>
            <a:lvl6pPr indent="-311150" lvl="5" marL="2743200" algn="l">
              <a:lnSpc>
                <a:spcPct val="115000"/>
              </a:lnSpc>
              <a:spcBef>
                <a:spcPts val="800"/>
              </a:spcBef>
              <a:spcAft>
                <a:spcPts val="0"/>
              </a:spcAft>
              <a:buClr>
                <a:srgbClr val="999999"/>
              </a:buClr>
              <a:buSzPts val="1300"/>
              <a:buChar char="▪"/>
              <a:defRPr sz="1300">
                <a:solidFill>
                  <a:srgbClr val="666666"/>
                </a:solidFill>
              </a:defRPr>
            </a:lvl6pPr>
            <a:lvl7pPr indent="-304800" lvl="6" marL="3200400" algn="l">
              <a:lnSpc>
                <a:spcPct val="115000"/>
              </a:lnSpc>
              <a:spcBef>
                <a:spcPts val="800"/>
              </a:spcBef>
              <a:spcAft>
                <a:spcPts val="0"/>
              </a:spcAft>
              <a:buClr>
                <a:srgbClr val="999999"/>
              </a:buClr>
              <a:buSzPts val="1200"/>
              <a:buChar char="▪"/>
              <a:defRPr sz="1200">
                <a:solidFill>
                  <a:srgbClr val="666666"/>
                </a:solidFill>
              </a:defRPr>
            </a:lvl7pPr>
            <a:lvl8pPr indent="-298450" lvl="7" marL="3657600" algn="l">
              <a:lnSpc>
                <a:spcPct val="115000"/>
              </a:lnSpc>
              <a:spcBef>
                <a:spcPts val="800"/>
              </a:spcBef>
              <a:spcAft>
                <a:spcPts val="0"/>
              </a:spcAft>
              <a:buClr>
                <a:srgbClr val="999999"/>
              </a:buClr>
              <a:buSzPts val="1100"/>
              <a:buChar char="▪"/>
              <a:defRPr sz="1100">
                <a:solidFill>
                  <a:srgbClr val="666666"/>
                </a:solidFill>
              </a:defRPr>
            </a:lvl8pPr>
            <a:lvl9pPr indent="-298450" lvl="8" marL="4114800" algn="l">
              <a:lnSpc>
                <a:spcPct val="115000"/>
              </a:lnSpc>
              <a:spcBef>
                <a:spcPts val="800"/>
              </a:spcBef>
              <a:spcAft>
                <a:spcPts val="800"/>
              </a:spcAft>
              <a:buClr>
                <a:srgbClr val="999999"/>
              </a:buClr>
              <a:buSzPts val="1100"/>
              <a:buChar char="▪"/>
              <a:defRPr sz="1100">
                <a:solidFill>
                  <a:srgbClr val="666666"/>
                </a:solidFill>
              </a:defRPr>
            </a:lvl9pPr>
          </a:lstStyle>
          <a:p/>
        </p:txBody>
      </p:sp>
      <p:sp>
        <p:nvSpPr>
          <p:cNvPr id="73" name="Google Shape;73;g216b6e3f9b0_0_182"/>
          <p:cNvSpPr txBox="1"/>
          <p:nvPr>
            <p:ph idx="2"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p:cSld name="4.0 Heading + Text">
    <p:spTree>
      <p:nvGrpSpPr>
        <p:cNvPr id="730" name="Shape 730"/>
        <p:cNvGrpSpPr/>
        <p:nvPr/>
      </p:nvGrpSpPr>
      <p:grpSpPr>
        <a:xfrm>
          <a:off x="0" y="0"/>
          <a:ext cx="0" cy="0"/>
          <a:chOff x="0" y="0"/>
          <a:chExt cx="0" cy="0"/>
        </a:xfrm>
      </p:grpSpPr>
      <p:sp>
        <p:nvSpPr>
          <p:cNvPr id="731" name="Google Shape;731;p90"/>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732" name="Google Shape;732;p90"/>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733" name="Google Shape;733;p90"/>
          <p:cNvSpPr txBox="1"/>
          <p:nvPr>
            <p:ph idx="2" type="body"/>
          </p:nvPr>
        </p:nvSpPr>
        <p:spPr>
          <a:xfrm>
            <a:off x="430425" y="1530000"/>
            <a:ext cx="8263500" cy="32400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1000"/>
              </a:spcBef>
              <a:spcAft>
                <a:spcPts val="0"/>
              </a:spcAft>
              <a:buClr>
                <a:srgbClr val="0000FF"/>
              </a:buClr>
              <a:buSzPts val="2000"/>
              <a:buChar char="▪"/>
              <a:defRPr b="1" sz="2000">
                <a:solidFill>
                  <a:srgbClr val="0000FF"/>
                </a:solidFill>
              </a:defRPr>
            </a:lvl1pPr>
            <a:lvl2pPr indent="-342900" lvl="1" marL="914400" algn="l">
              <a:lnSpc>
                <a:spcPct val="115000"/>
              </a:lnSpc>
              <a:spcBef>
                <a:spcPts val="1000"/>
              </a:spcBef>
              <a:spcAft>
                <a:spcPts val="0"/>
              </a:spcAft>
              <a:buClr>
                <a:srgbClr val="434343"/>
              </a:buClr>
              <a:buSzPts val="1800"/>
              <a:buChar char="▪"/>
              <a:defRPr b="1" sz="1800">
                <a:solidFill>
                  <a:srgbClr val="434343"/>
                </a:solidFill>
              </a:defRPr>
            </a:lvl2pPr>
            <a:lvl3pPr indent="-330200" lvl="2" marL="1371600" algn="l">
              <a:lnSpc>
                <a:spcPct val="115000"/>
              </a:lnSpc>
              <a:spcBef>
                <a:spcPts val="1000"/>
              </a:spcBef>
              <a:spcAft>
                <a:spcPts val="0"/>
              </a:spcAft>
              <a:buClr>
                <a:srgbClr val="666666"/>
              </a:buClr>
              <a:buSzPts val="1600"/>
              <a:buChar char="▪"/>
              <a:defRPr b="1" sz="1600">
                <a:solidFill>
                  <a:srgbClr val="666666"/>
                </a:solidFill>
              </a:defRPr>
            </a:lvl3pPr>
            <a:lvl4pPr indent="-304800" lvl="3" marL="1828800" algn="l">
              <a:lnSpc>
                <a:spcPct val="115000"/>
              </a:lnSpc>
              <a:spcBef>
                <a:spcPts val="1000"/>
              </a:spcBef>
              <a:spcAft>
                <a:spcPts val="0"/>
              </a:spcAft>
              <a:buClr>
                <a:srgbClr val="999999"/>
              </a:buClr>
              <a:buSzPts val="1200"/>
              <a:buChar char="▪"/>
              <a:defRPr>
                <a:solidFill>
                  <a:srgbClr val="666666"/>
                </a:solidFill>
              </a:defRPr>
            </a:lvl4pPr>
            <a:lvl5pPr indent="-304800" lvl="4" marL="2286000" algn="l">
              <a:lnSpc>
                <a:spcPct val="115000"/>
              </a:lnSpc>
              <a:spcBef>
                <a:spcPts val="1000"/>
              </a:spcBef>
              <a:spcAft>
                <a:spcPts val="0"/>
              </a:spcAft>
              <a:buClr>
                <a:srgbClr val="999999"/>
              </a:buClr>
              <a:buSzPts val="1200"/>
              <a:buChar char="▪"/>
              <a:defRPr>
                <a:solidFill>
                  <a:srgbClr val="666666"/>
                </a:solidFill>
              </a:defRPr>
            </a:lvl5pPr>
            <a:lvl6pPr indent="-298450" lvl="5" marL="2743200" algn="l">
              <a:lnSpc>
                <a:spcPct val="115000"/>
              </a:lnSpc>
              <a:spcBef>
                <a:spcPts val="1000"/>
              </a:spcBef>
              <a:spcAft>
                <a:spcPts val="0"/>
              </a:spcAft>
              <a:buClr>
                <a:srgbClr val="999999"/>
              </a:buClr>
              <a:buSzPts val="1100"/>
              <a:buChar char="▪"/>
              <a:defRPr>
                <a:solidFill>
                  <a:srgbClr val="666666"/>
                </a:solidFill>
              </a:defRPr>
            </a:lvl6pPr>
            <a:lvl7pPr indent="-298450" lvl="6" marL="3200400" algn="l">
              <a:lnSpc>
                <a:spcPct val="115000"/>
              </a:lnSpc>
              <a:spcBef>
                <a:spcPts val="1000"/>
              </a:spcBef>
              <a:spcAft>
                <a:spcPts val="0"/>
              </a:spcAft>
              <a:buClr>
                <a:srgbClr val="999999"/>
              </a:buClr>
              <a:buSzPts val="1100"/>
              <a:buChar char="▪"/>
              <a:defRPr>
                <a:solidFill>
                  <a:srgbClr val="666666"/>
                </a:solidFill>
              </a:defRPr>
            </a:lvl7pPr>
            <a:lvl8pPr indent="-298450" lvl="7" marL="3657600" algn="l">
              <a:lnSpc>
                <a:spcPct val="115000"/>
              </a:lnSpc>
              <a:spcBef>
                <a:spcPts val="1000"/>
              </a:spcBef>
              <a:spcAft>
                <a:spcPts val="0"/>
              </a:spcAft>
              <a:buClr>
                <a:srgbClr val="999999"/>
              </a:buClr>
              <a:buSzPts val="1100"/>
              <a:buChar char="▪"/>
              <a:defRPr>
                <a:solidFill>
                  <a:srgbClr val="666666"/>
                </a:solidFill>
              </a:defRPr>
            </a:lvl8pPr>
            <a:lvl9pPr indent="-298450" lvl="8" marL="4114800" algn="l">
              <a:lnSpc>
                <a:spcPct val="115000"/>
              </a:lnSpc>
              <a:spcBef>
                <a:spcPts val="1000"/>
              </a:spcBef>
              <a:spcAft>
                <a:spcPts val="1000"/>
              </a:spcAft>
              <a:buClr>
                <a:srgbClr val="999999"/>
              </a:buClr>
              <a:buSzPts val="1100"/>
              <a:buChar char="▪"/>
              <a:defRPr>
                <a:solidFill>
                  <a:srgbClr val="666666"/>
                </a:solidFill>
              </a:defRPr>
            </a:lvl9pPr>
          </a:lstStyle>
          <a:p/>
        </p:txBody>
      </p:sp>
      <p:sp>
        <p:nvSpPr>
          <p:cNvPr id="734" name="Google Shape;734;p90"/>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7">
  <p:cSld name="CUSTOM_5_8">
    <p:spTree>
      <p:nvGrpSpPr>
        <p:cNvPr id="74" name="Shape 74"/>
        <p:cNvGrpSpPr/>
        <p:nvPr/>
      </p:nvGrpSpPr>
      <p:grpSpPr>
        <a:xfrm>
          <a:off x="0" y="0"/>
          <a:ext cx="0" cy="0"/>
          <a:chOff x="0" y="0"/>
          <a:chExt cx="0" cy="0"/>
        </a:xfrm>
      </p:grpSpPr>
      <p:sp>
        <p:nvSpPr>
          <p:cNvPr id="75" name="Google Shape;75;g216b6e3f9b0_0_187"/>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76" name="Google Shape;76;g216b6e3f9b0_0_187"/>
          <p:cNvSpPr txBox="1"/>
          <p:nvPr>
            <p:ph idx="1" type="subTitle"/>
          </p:nvPr>
        </p:nvSpPr>
        <p:spPr>
          <a:xfrm>
            <a:off x="397500" y="317475"/>
            <a:ext cx="35721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p:txBody>
      </p:sp>
      <p:sp>
        <p:nvSpPr>
          <p:cNvPr id="77" name="Google Shape;77;g216b6e3f9b0_0_187"/>
          <p:cNvSpPr txBox="1"/>
          <p:nvPr>
            <p:ph idx="2" type="body"/>
          </p:nvPr>
        </p:nvSpPr>
        <p:spPr>
          <a:xfrm>
            <a:off x="397500" y="1159100"/>
            <a:ext cx="8349000" cy="3152400"/>
          </a:xfrm>
          <a:prstGeom prst="rect">
            <a:avLst/>
          </a:prstGeom>
          <a:noFill/>
          <a:ln>
            <a:noFill/>
          </a:ln>
        </p:spPr>
        <p:txBody>
          <a:bodyPr anchorCtr="0" anchor="t" bIns="91425" lIns="0" spcFirstLastPara="1" rIns="91425" wrap="square" tIns="91425">
            <a:noAutofit/>
          </a:bodyPr>
          <a:lstStyle>
            <a:lvl1pPr indent="-330200" lvl="0" marL="457200" algn="l">
              <a:lnSpc>
                <a:spcPct val="115000"/>
              </a:lnSpc>
              <a:spcBef>
                <a:spcPts val="0"/>
              </a:spcBef>
              <a:spcAft>
                <a:spcPts val="0"/>
              </a:spcAft>
              <a:buSzPts val="16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8" name="Google Shape;78;g216b6e3f9b0_0_187"/>
          <p:cNvSpPr txBox="1"/>
          <p:nvPr>
            <p:ph type="title"/>
          </p:nvPr>
        </p:nvSpPr>
        <p:spPr>
          <a:xfrm>
            <a:off x="397500" y="450000"/>
            <a:ext cx="8349000" cy="9414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1 1">
  <p:cSld name="CUSTOM_5_2">
    <p:spTree>
      <p:nvGrpSpPr>
        <p:cNvPr id="79" name="Shape 79"/>
        <p:cNvGrpSpPr/>
        <p:nvPr/>
      </p:nvGrpSpPr>
      <p:grpSpPr>
        <a:xfrm>
          <a:off x="0" y="0"/>
          <a:ext cx="0" cy="0"/>
          <a:chOff x="0" y="0"/>
          <a:chExt cx="0" cy="0"/>
        </a:xfrm>
      </p:grpSpPr>
      <p:sp>
        <p:nvSpPr>
          <p:cNvPr id="80" name="Google Shape;80;g216b6e3f9b0_0_192"/>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81" name="Google Shape;81;g216b6e3f9b0_0_192"/>
          <p:cNvSpPr txBox="1"/>
          <p:nvPr>
            <p:ph idx="1" type="subTitle"/>
          </p:nvPr>
        </p:nvSpPr>
        <p:spPr>
          <a:xfrm>
            <a:off x="397500" y="317475"/>
            <a:ext cx="35721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p:txBody>
      </p:sp>
      <p:sp>
        <p:nvSpPr>
          <p:cNvPr id="82" name="Google Shape;82;g216b6e3f9b0_0_192"/>
          <p:cNvSpPr txBox="1"/>
          <p:nvPr>
            <p:ph idx="2" type="body"/>
          </p:nvPr>
        </p:nvSpPr>
        <p:spPr>
          <a:xfrm>
            <a:off x="397500" y="1159100"/>
            <a:ext cx="8349000" cy="3152400"/>
          </a:xfrm>
          <a:prstGeom prst="rect">
            <a:avLst/>
          </a:prstGeom>
          <a:noFill/>
          <a:ln>
            <a:noFill/>
          </a:ln>
        </p:spPr>
        <p:txBody>
          <a:bodyPr anchorCtr="0" anchor="t" bIns="91425" lIns="0" spcFirstLastPara="1" rIns="91425" wrap="square" tIns="91425">
            <a:noAutofit/>
          </a:bodyPr>
          <a:lstStyle>
            <a:lvl1pPr indent="-330200" lvl="0" marL="457200" algn="l">
              <a:lnSpc>
                <a:spcPct val="115000"/>
              </a:lnSpc>
              <a:spcBef>
                <a:spcPts val="0"/>
              </a:spcBef>
              <a:spcAft>
                <a:spcPts val="0"/>
              </a:spcAft>
              <a:buSzPts val="16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3" name="Google Shape;83;g216b6e3f9b0_0_192"/>
          <p:cNvSpPr txBox="1"/>
          <p:nvPr>
            <p:ph type="title"/>
          </p:nvPr>
        </p:nvSpPr>
        <p:spPr>
          <a:xfrm>
            <a:off x="397500" y="450000"/>
            <a:ext cx="8349000" cy="9414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Only Heading">
  <p:cSld name="CUSTOM_8">
    <p:spTree>
      <p:nvGrpSpPr>
        <p:cNvPr id="84" name="Shape 84"/>
        <p:cNvGrpSpPr/>
        <p:nvPr/>
      </p:nvGrpSpPr>
      <p:grpSpPr>
        <a:xfrm>
          <a:off x="0" y="0"/>
          <a:ext cx="0" cy="0"/>
          <a:chOff x="0" y="0"/>
          <a:chExt cx="0" cy="0"/>
        </a:xfrm>
      </p:grpSpPr>
      <p:sp>
        <p:nvSpPr>
          <p:cNvPr id="85" name="Google Shape;85;g216b6e3f9b0_0_197"/>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86" name="Google Shape;86;g216b6e3f9b0_0_197"/>
          <p:cNvSpPr txBox="1"/>
          <p:nvPr>
            <p:ph type="ctrTitle"/>
          </p:nvPr>
        </p:nvSpPr>
        <p:spPr>
          <a:xfrm>
            <a:off x="404947" y="332947"/>
            <a:ext cx="83091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Only Text Large">
  <p:cSld name="CUSTOM_1">
    <p:bg>
      <p:bgPr>
        <a:noFill/>
      </p:bgPr>
    </p:bg>
    <p:spTree>
      <p:nvGrpSpPr>
        <p:cNvPr id="87" name="Shape 87"/>
        <p:cNvGrpSpPr/>
        <p:nvPr/>
      </p:nvGrpSpPr>
      <p:grpSpPr>
        <a:xfrm>
          <a:off x="0" y="0"/>
          <a:ext cx="0" cy="0"/>
          <a:chOff x="0" y="0"/>
          <a:chExt cx="0" cy="0"/>
        </a:xfrm>
      </p:grpSpPr>
      <p:sp>
        <p:nvSpPr>
          <p:cNvPr id="88" name="Google Shape;88;g216b6e3f9b0_0_200"/>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89" name="Google Shape;89;g216b6e3f9b0_0_200"/>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
        <p:nvSpPr>
          <p:cNvPr id="90" name="Google Shape;90;g216b6e3f9b0_0_200"/>
          <p:cNvSpPr txBox="1"/>
          <p:nvPr>
            <p:ph idx="2" type="body"/>
          </p:nvPr>
        </p:nvSpPr>
        <p:spPr>
          <a:xfrm>
            <a:off x="432000" y="900050"/>
            <a:ext cx="8272800" cy="3849900"/>
          </a:xfrm>
          <a:prstGeom prst="rect">
            <a:avLst/>
          </a:prstGeom>
          <a:noFill/>
          <a:ln>
            <a:noFill/>
          </a:ln>
        </p:spPr>
        <p:txBody>
          <a:bodyPr anchorCtr="0" anchor="t" bIns="0" lIns="0" spcFirstLastPara="1" rIns="0" wrap="square" tIns="0">
            <a:normAutofit/>
          </a:bodyPr>
          <a:lstStyle>
            <a:lvl1pPr indent="-406400" lvl="0" marL="457200" algn="l">
              <a:lnSpc>
                <a:spcPct val="115000"/>
              </a:lnSpc>
              <a:spcBef>
                <a:spcPts val="0"/>
              </a:spcBef>
              <a:spcAft>
                <a:spcPts val="0"/>
              </a:spcAft>
              <a:buClr>
                <a:srgbClr val="0000FF"/>
              </a:buClr>
              <a:buSzPts val="2800"/>
              <a:buChar char="▪"/>
              <a:defRPr b="1" sz="2800">
                <a:solidFill>
                  <a:srgbClr val="0000FF"/>
                </a:solidFill>
              </a:defRPr>
            </a:lvl1pPr>
            <a:lvl2pPr indent="-406400" lvl="1" marL="914400" algn="l">
              <a:lnSpc>
                <a:spcPct val="115000"/>
              </a:lnSpc>
              <a:spcBef>
                <a:spcPts val="800"/>
              </a:spcBef>
              <a:spcAft>
                <a:spcPts val="0"/>
              </a:spcAft>
              <a:buClr>
                <a:srgbClr val="434343"/>
              </a:buClr>
              <a:buSzPts val="2800"/>
              <a:buChar char="▪"/>
              <a:defRPr b="1" sz="2800">
                <a:solidFill>
                  <a:srgbClr val="434343"/>
                </a:solidFill>
              </a:defRPr>
            </a:lvl2pPr>
            <a:lvl3pPr indent="-406400" lvl="2" marL="1371600" algn="l">
              <a:lnSpc>
                <a:spcPct val="115000"/>
              </a:lnSpc>
              <a:spcBef>
                <a:spcPts val="800"/>
              </a:spcBef>
              <a:spcAft>
                <a:spcPts val="0"/>
              </a:spcAft>
              <a:buClr>
                <a:srgbClr val="666666"/>
              </a:buClr>
              <a:buSzPts val="2800"/>
              <a:buChar char="▪"/>
              <a:defRPr b="1" sz="2800">
                <a:solidFill>
                  <a:srgbClr val="666666"/>
                </a:solidFill>
              </a:defRPr>
            </a:lvl3pPr>
            <a:lvl4pPr indent="-406400" lvl="3" marL="1828800" algn="l">
              <a:lnSpc>
                <a:spcPct val="115000"/>
              </a:lnSpc>
              <a:spcBef>
                <a:spcPts val="800"/>
              </a:spcBef>
              <a:spcAft>
                <a:spcPts val="0"/>
              </a:spcAft>
              <a:buClr>
                <a:srgbClr val="999999"/>
              </a:buClr>
              <a:buSzPts val="2800"/>
              <a:buChar char="▪"/>
              <a:defRPr sz="2800">
                <a:solidFill>
                  <a:srgbClr val="666666"/>
                </a:solidFill>
              </a:defRPr>
            </a:lvl4pPr>
            <a:lvl5pPr indent="-406400" lvl="4" marL="2286000" algn="l">
              <a:lnSpc>
                <a:spcPct val="115000"/>
              </a:lnSpc>
              <a:spcBef>
                <a:spcPts val="800"/>
              </a:spcBef>
              <a:spcAft>
                <a:spcPts val="0"/>
              </a:spcAft>
              <a:buClr>
                <a:srgbClr val="999999"/>
              </a:buClr>
              <a:buSzPts val="2800"/>
              <a:buChar char="▪"/>
              <a:defRPr sz="2800">
                <a:solidFill>
                  <a:srgbClr val="666666"/>
                </a:solidFill>
              </a:defRPr>
            </a:lvl5pPr>
            <a:lvl6pPr indent="-406400" lvl="5" marL="2743200" algn="l">
              <a:lnSpc>
                <a:spcPct val="115000"/>
              </a:lnSpc>
              <a:spcBef>
                <a:spcPts val="800"/>
              </a:spcBef>
              <a:spcAft>
                <a:spcPts val="0"/>
              </a:spcAft>
              <a:buClr>
                <a:srgbClr val="999999"/>
              </a:buClr>
              <a:buSzPts val="2800"/>
              <a:buChar char="▪"/>
              <a:defRPr sz="2800">
                <a:solidFill>
                  <a:srgbClr val="666666"/>
                </a:solidFill>
              </a:defRPr>
            </a:lvl6pPr>
            <a:lvl7pPr indent="-406400" lvl="6" marL="3200400" algn="l">
              <a:lnSpc>
                <a:spcPct val="115000"/>
              </a:lnSpc>
              <a:spcBef>
                <a:spcPts val="800"/>
              </a:spcBef>
              <a:spcAft>
                <a:spcPts val="0"/>
              </a:spcAft>
              <a:buClr>
                <a:srgbClr val="999999"/>
              </a:buClr>
              <a:buSzPts val="2800"/>
              <a:buChar char="▪"/>
              <a:defRPr sz="2800">
                <a:solidFill>
                  <a:srgbClr val="666666"/>
                </a:solidFill>
              </a:defRPr>
            </a:lvl7pPr>
            <a:lvl8pPr indent="-406400" lvl="7" marL="3657600" algn="l">
              <a:lnSpc>
                <a:spcPct val="115000"/>
              </a:lnSpc>
              <a:spcBef>
                <a:spcPts val="800"/>
              </a:spcBef>
              <a:spcAft>
                <a:spcPts val="0"/>
              </a:spcAft>
              <a:buClr>
                <a:srgbClr val="999999"/>
              </a:buClr>
              <a:buSzPts val="2800"/>
              <a:buChar char="▪"/>
              <a:defRPr sz="2800">
                <a:solidFill>
                  <a:srgbClr val="666666"/>
                </a:solidFill>
              </a:defRPr>
            </a:lvl8pPr>
            <a:lvl9pPr indent="-406400" lvl="8" marL="4114800" algn="l">
              <a:lnSpc>
                <a:spcPct val="115000"/>
              </a:lnSpc>
              <a:spcBef>
                <a:spcPts val="800"/>
              </a:spcBef>
              <a:spcAft>
                <a:spcPts val="800"/>
              </a:spcAft>
              <a:buClr>
                <a:srgbClr val="999999"/>
              </a:buClr>
              <a:buSzPts val="2800"/>
              <a:buChar char="▪"/>
              <a:defRPr sz="2800">
                <a:solidFill>
                  <a:srgbClr val="666666"/>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S4G 4.0 Heading + Text 1">
  <p:cSld name="CUSTOM_5_3_1">
    <p:spTree>
      <p:nvGrpSpPr>
        <p:cNvPr id="91" name="Shape 91"/>
        <p:cNvGrpSpPr/>
        <p:nvPr/>
      </p:nvGrpSpPr>
      <p:grpSpPr>
        <a:xfrm>
          <a:off x="0" y="0"/>
          <a:ext cx="0" cy="0"/>
          <a:chOff x="0" y="0"/>
          <a:chExt cx="0" cy="0"/>
        </a:xfrm>
      </p:grpSpPr>
      <p:sp>
        <p:nvSpPr>
          <p:cNvPr id="92" name="Google Shape;92;g216b6e3f9b0_0_204"/>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93" name="Google Shape;93;g216b6e3f9b0_0_204"/>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
        <p:nvSpPr>
          <p:cNvPr id="94" name="Google Shape;94;g216b6e3f9b0_0_204"/>
          <p:cNvSpPr txBox="1"/>
          <p:nvPr>
            <p:ph idx="2" type="body"/>
          </p:nvPr>
        </p:nvSpPr>
        <p:spPr>
          <a:xfrm>
            <a:off x="430425" y="1530000"/>
            <a:ext cx="8263500" cy="32400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1000"/>
              </a:spcBef>
              <a:spcAft>
                <a:spcPts val="0"/>
              </a:spcAft>
              <a:buClr>
                <a:srgbClr val="0000FF"/>
              </a:buClr>
              <a:buSzPts val="2000"/>
              <a:buChar char="▪"/>
              <a:defRPr b="1" sz="2000">
                <a:solidFill>
                  <a:srgbClr val="0000FF"/>
                </a:solidFill>
              </a:defRPr>
            </a:lvl1pPr>
            <a:lvl2pPr indent="-342900" lvl="1" marL="914400" algn="l">
              <a:lnSpc>
                <a:spcPct val="115000"/>
              </a:lnSpc>
              <a:spcBef>
                <a:spcPts val="1000"/>
              </a:spcBef>
              <a:spcAft>
                <a:spcPts val="0"/>
              </a:spcAft>
              <a:buClr>
                <a:schemeClr val="dk1"/>
              </a:buClr>
              <a:buSzPts val="1800"/>
              <a:buChar char="▪"/>
              <a:defRPr b="1" sz="1800">
                <a:solidFill>
                  <a:schemeClr val="dk1"/>
                </a:solidFill>
              </a:defRPr>
            </a:lvl2pPr>
            <a:lvl3pPr indent="-330200" lvl="2" marL="1371600" algn="l">
              <a:lnSpc>
                <a:spcPct val="115000"/>
              </a:lnSpc>
              <a:spcBef>
                <a:spcPts val="1000"/>
              </a:spcBef>
              <a:spcAft>
                <a:spcPts val="0"/>
              </a:spcAft>
              <a:buClr>
                <a:schemeClr val="dk1"/>
              </a:buClr>
              <a:buSzPts val="1600"/>
              <a:buChar char="▪"/>
              <a:defRPr b="1" sz="1600">
                <a:solidFill>
                  <a:schemeClr val="dk1"/>
                </a:solidFill>
              </a:defRPr>
            </a:lvl3pPr>
            <a:lvl4pPr indent="-317500" lvl="3" marL="1828800" algn="l">
              <a:lnSpc>
                <a:spcPct val="115000"/>
              </a:lnSpc>
              <a:spcBef>
                <a:spcPts val="1000"/>
              </a:spcBef>
              <a:spcAft>
                <a:spcPts val="0"/>
              </a:spcAft>
              <a:buClr>
                <a:schemeClr val="dk1"/>
              </a:buClr>
              <a:buSzPts val="1400"/>
              <a:buChar char="▪"/>
              <a:defRPr>
                <a:solidFill>
                  <a:schemeClr val="dk1"/>
                </a:solidFill>
              </a:defRPr>
            </a:lvl4pPr>
            <a:lvl5pPr indent="-317500" lvl="4" marL="2286000" algn="l">
              <a:lnSpc>
                <a:spcPct val="115000"/>
              </a:lnSpc>
              <a:spcBef>
                <a:spcPts val="1000"/>
              </a:spcBef>
              <a:spcAft>
                <a:spcPts val="0"/>
              </a:spcAft>
              <a:buClr>
                <a:schemeClr val="dk1"/>
              </a:buClr>
              <a:buSzPts val="1400"/>
              <a:buChar char="▪"/>
              <a:defRPr>
                <a:solidFill>
                  <a:schemeClr val="dk1"/>
                </a:solidFill>
              </a:defRPr>
            </a:lvl5pPr>
            <a:lvl6pPr indent="-317500" lvl="5" marL="2743200" algn="l">
              <a:lnSpc>
                <a:spcPct val="115000"/>
              </a:lnSpc>
              <a:spcBef>
                <a:spcPts val="1000"/>
              </a:spcBef>
              <a:spcAft>
                <a:spcPts val="0"/>
              </a:spcAft>
              <a:buClr>
                <a:schemeClr val="dk1"/>
              </a:buClr>
              <a:buSzPts val="1400"/>
              <a:buChar char="▪"/>
              <a:defRPr>
                <a:solidFill>
                  <a:schemeClr val="dk1"/>
                </a:solidFill>
              </a:defRPr>
            </a:lvl6pPr>
            <a:lvl7pPr indent="-317500" lvl="6" marL="3200400" algn="l">
              <a:lnSpc>
                <a:spcPct val="115000"/>
              </a:lnSpc>
              <a:spcBef>
                <a:spcPts val="1000"/>
              </a:spcBef>
              <a:spcAft>
                <a:spcPts val="0"/>
              </a:spcAft>
              <a:buClr>
                <a:schemeClr val="dk1"/>
              </a:buClr>
              <a:buSzPts val="1400"/>
              <a:buChar char="▪"/>
              <a:defRPr>
                <a:solidFill>
                  <a:schemeClr val="dk1"/>
                </a:solidFill>
              </a:defRPr>
            </a:lvl7pPr>
            <a:lvl8pPr indent="-317500" lvl="7" marL="3657600" algn="l">
              <a:lnSpc>
                <a:spcPct val="115000"/>
              </a:lnSpc>
              <a:spcBef>
                <a:spcPts val="1000"/>
              </a:spcBef>
              <a:spcAft>
                <a:spcPts val="0"/>
              </a:spcAft>
              <a:buClr>
                <a:schemeClr val="dk1"/>
              </a:buClr>
              <a:buSzPts val="1400"/>
              <a:buChar char="▪"/>
              <a:defRPr>
                <a:solidFill>
                  <a:schemeClr val="dk1"/>
                </a:solidFill>
              </a:defRPr>
            </a:lvl8pPr>
            <a:lvl9pPr indent="-317500" lvl="8" marL="4114800" algn="l">
              <a:lnSpc>
                <a:spcPct val="115000"/>
              </a:lnSpc>
              <a:spcBef>
                <a:spcPts val="1000"/>
              </a:spcBef>
              <a:spcAft>
                <a:spcPts val="1000"/>
              </a:spcAft>
              <a:buClr>
                <a:schemeClr val="dk1"/>
              </a:buClr>
              <a:buSzPts val="1400"/>
              <a:buChar char="▪"/>
              <a:defRPr>
                <a:solidFill>
                  <a:schemeClr val="dk1"/>
                </a:solidFill>
              </a:defRPr>
            </a:lvl9pPr>
          </a:lstStyle>
          <a:p/>
        </p:txBody>
      </p:sp>
      <p:sp>
        <p:nvSpPr>
          <p:cNvPr id="95" name="Google Shape;95;g216b6e3f9b0_0_204"/>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96" name="Google Shape;96;g216b6e3f9b0_0_204"/>
          <p:cNvSpPr/>
          <p:nvPr/>
        </p:nvSpPr>
        <p:spPr>
          <a:xfrm>
            <a:off x="0" y="-2"/>
            <a:ext cx="97800" cy="92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216b6e3f9b0_0_204"/>
          <p:cNvSpPr/>
          <p:nvPr/>
        </p:nvSpPr>
        <p:spPr>
          <a:xfrm>
            <a:off x="0" y="-2"/>
            <a:ext cx="97800" cy="92400"/>
          </a:xfrm>
          <a:prstGeom prst="rect">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blue XS">
  <p:cSld name="CUSTOM_6_2_1_1">
    <p:bg>
      <p:bgPr>
        <a:solidFill>
          <a:srgbClr val="0000FF"/>
        </a:solidFill>
      </p:bgPr>
    </p:bg>
    <p:spTree>
      <p:nvGrpSpPr>
        <p:cNvPr id="98" name="Shape 98"/>
        <p:cNvGrpSpPr/>
        <p:nvPr/>
      </p:nvGrpSpPr>
      <p:grpSpPr>
        <a:xfrm>
          <a:off x="0" y="0"/>
          <a:ext cx="0" cy="0"/>
          <a:chOff x="0" y="0"/>
          <a:chExt cx="0" cy="0"/>
        </a:xfrm>
      </p:grpSpPr>
      <p:sp>
        <p:nvSpPr>
          <p:cNvPr id="99" name="Google Shape;99;g216b6e3f9b0_0_211"/>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100" name="Google Shape;100;g216b6e3f9b0_0_211"/>
          <p:cNvSpPr txBox="1"/>
          <p:nvPr>
            <p:ph type="title"/>
          </p:nvPr>
        </p:nvSpPr>
        <p:spPr>
          <a:xfrm>
            <a:off x="411830" y="356294"/>
            <a:ext cx="8355900" cy="4086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3200"/>
              <a:buNone/>
              <a:defRPr b="1" sz="3200">
                <a:solidFill>
                  <a:srgbClr val="FFFFFF"/>
                </a:solidFill>
              </a:defRPr>
            </a:lvl1pPr>
            <a:lvl2pPr lvl="1" algn="l">
              <a:lnSpc>
                <a:spcPct val="100000"/>
              </a:lnSpc>
              <a:spcBef>
                <a:spcPts val="0"/>
              </a:spcBef>
              <a:spcAft>
                <a:spcPts val="0"/>
              </a:spcAft>
              <a:buClr>
                <a:srgbClr val="FFFFFF"/>
              </a:buClr>
              <a:buSzPts val="3200"/>
              <a:buNone/>
              <a:defRPr b="1" sz="3200">
                <a:solidFill>
                  <a:srgbClr val="FFFFFF"/>
                </a:solidFill>
              </a:defRPr>
            </a:lvl2pPr>
            <a:lvl3pPr lvl="2" algn="l">
              <a:lnSpc>
                <a:spcPct val="100000"/>
              </a:lnSpc>
              <a:spcBef>
                <a:spcPts val="0"/>
              </a:spcBef>
              <a:spcAft>
                <a:spcPts val="0"/>
              </a:spcAft>
              <a:buClr>
                <a:srgbClr val="FFFFFF"/>
              </a:buClr>
              <a:buSzPts val="3200"/>
              <a:buNone/>
              <a:defRPr b="1" sz="3200">
                <a:solidFill>
                  <a:srgbClr val="FFFFFF"/>
                </a:solidFill>
              </a:defRPr>
            </a:lvl3pPr>
            <a:lvl4pPr lvl="3" algn="l">
              <a:lnSpc>
                <a:spcPct val="100000"/>
              </a:lnSpc>
              <a:spcBef>
                <a:spcPts val="0"/>
              </a:spcBef>
              <a:spcAft>
                <a:spcPts val="0"/>
              </a:spcAft>
              <a:buClr>
                <a:srgbClr val="FFFFFF"/>
              </a:buClr>
              <a:buSzPts val="3200"/>
              <a:buNone/>
              <a:defRPr b="1" sz="3200">
                <a:solidFill>
                  <a:srgbClr val="FFFFFF"/>
                </a:solidFill>
              </a:defRPr>
            </a:lvl4pPr>
            <a:lvl5pPr lvl="4" algn="l">
              <a:lnSpc>
                <a:spcPct val="100000"/>
              </a:lnSpc>
              <a:spcBef>
                <a:spcPts val="0"/>
              </a:spcBef>
              <a:spcAft>
                <a:spcPts val="0"/>
              </a:spcAft>
              <a:buClr>
                <a:srgbClr val="FFFFFF"/>
              </a:buClr>
              <a:buSzPts val="3200"/>
              <a:buNone/>
              <a:defRPr b="1" sz="3200">
                <a:solidFill>
                  <a:srgbClr val="FFFFFF"/>
                </a:solidFill>
              </a:defRPr>
            </a:lvl5pPr>
            <a:lvl6pPr lvl="5" algn="l">
              <a:lnSpc>
                <a:spcPct val="100000"/>
              </a:lnSpc>
              <a:spcBef>
                <a:spcPts val="0"/>
              </a:spcBef>
              <a:spcAft>
                <a:spcPts val="0"/>
              </a:spcAft>
              <a:buClr>
                <a:srgbClr val="FFFFFF"/>
              </a:buClr>
              <a:buSzPts val="3200"/>
              <a:buNone/>
              <a:defRPr b="1" sz="3200">
                <a:solidFill>
                  <a:srgbClr val="FFFFFF"/>
                </a:solidFill>
              </a:defRPr>
            </a:lvl6pPr>
            <a:lvl7pPr lvl="6" algn="l">
              <a:lnSpc>
                <a:spcPct val="100000"/>
              </a:lnSpc>
              <a:spcBef>
                <a:spcPts val="0"/>
              </a:spcBef>
              <a:spcAft>
                <a:spcPts val="0"/>
              </a:spcAft>
              <a:buClr>
                <a:srgbClr val="FFFFFF"/>
              </a:buClr>
              <a:buSzPts val="3200"/>
              <a:buNone/>
              <a:defRPr b="1" sz="3200">
                <a:solidFill>
                  <a:srgbClr val="FFFFFF"/>
                </a:solidFill>
              </a:defRPr>
            </a:lvl7pPr>
            <a:lvl8pPr lvl="7" algn="l">
              <a:lnSpc>
                <a:spcPct val="100000"/>
              </a:lnSpc>
              <a:spcBef>
                <a:spcPts val="0"/>
              </a:spcBef>
              <a:spcAft>
                <a:spcPts val="0"/>
              </a:spcAft>
              <a:buClr>
                <a:srgbClr val="FFFFFF"/>
              </a:buClr>
              <a:buSzPts val="3200"/>
              <a:buNone/>
              <a:defRPr b="1" sz="3200">
                <a:solidFill>
                  <a:srgbClr val="FFFFFF"/>
                </a:solidFill>
              </a:defRPr>
            </a:lvl8pPr>
            <a:lvl9pPr lvl="8" algn="l">
              <a:lnSpc>
                <a:spcPct val="100000"/>
              </a:lnSpc>
              <a:spcBef>
                <a:spcPts val="0"/>
              </a:spcBef>
              <a:spcAft>
                <a:spcPts val="0"/>
              </a:spcAft>
              <a:buClr>
                <a:srgbClr val="FFFFFF"/>
              </a:buClr>
              <a:buSzPts val="3200"/>
              <a:buNone/>
              <a:defRPr b="1" sz="3200">
                <a:solidFill>
                  <a:srgbClr val="FFFFFF"/>
                </a:solidFill>
              </a:defRPr>
            </a:lvl9pPr>
          </a:lstStyle>
          <a:p/>
        </p:txBody>
      </p:sp>
      <p:sp>
        <p:nvSpPr>
          <p:cNvPr id="101" name="Google Shape;101;g216b6e3f9b0_0_211"/>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itle blue">
  <p:cSld name="TITLE_1_2">
    <p:bg>
      <p:bgPr>
        <a:solidFill>
          <a:srgbClr val="0000FF"/>
        </a:solidFill>
      </p:bgPr>
    </p:bg>
    <p:spTree>
      <p:nvGrpSpPr>
        <p:cNvPr id="15" name="Shape 15"/>
        <p:cNvGrpSpPr/>
        <p:nvPr/>
      </p:nvGrpSpPr>
      <p:grpSpPr>
        <a:xfrm>
          <a:off x="0" y="0"/>
          <a:ext cx="0" cy="0"/>
          <a:chOff x="0" y="0"/>
          <a:chExt cx="0" cy="0"/>
        </a:xfrm>
      </p:grpSpPr>
      <p:sp>
        <p:nvSpPr>
          <p:cNvPr id="16" name="Google Shape;16;g216b6e3f9b0_0_123"/>
          <p:cNvSpPr txBox="1"/>
          <p:nvPr>
            <p:ph type="ctrTitle"/>
          </p:nvPr>
        </p:nvSpPr>
        <p:spPr>
          <a:xfrm>
            <a:off x="403575" y="1495700"/>
            <a:ext cx="7419300" cy="16320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rgbClr val="FFFFFF"/>
              </a:buClr>
              <a:buSzPts val="4000"/>
              <a:buNone/>
              <a:defRPr b="1" sz="4000">
                <a:solidFill>
                  <a:srgbClr val="FFFFFF"/>
                </a:solidFill>
              </a:defRPr>
            </a:lvl1pPr>
            <a:lvl2pPr lvl="1" algn="ctr">
              <a:lnSpc>
                <a:spcPct val="90000"/>
              </a:lnSpc>
              <a:spcBef>
                <a:spcPts val="0"/>
              </a:spcBef>
              <a:spcAft>
                <a:spcPts val="0"/>
              </a:spcAft>
              <a:buClr>
                <a:srgbClr val="FFFFFF"/>
              </a:buClr>
              <a:buSzPts val="5200"/>
              <a:buNone/>
              <a:defRPr b="1" sz="5200">
                <a:solidFill>
                  <a:srgbClr val="FFFFFF"/>
                </a:solidFill>
              </a:defRPr>
            </a:lvl2pPr>
            <a:lvl3pPr lvl="2" algn="ctr">
              <a:lnSpc>
                <a:spcPct val="90000"/>
              </a:lnSpc>
              <a:spcBef>
                <a:spcPts val="0"/>
              </a:spcBef>
              <a:spcAft>
                <a:spcPts val="0"/>
              </a:spcAft>
              <a:buClr>
                <a:srgbClr val="FFFFFF"/>
              </a:buClr>
              <a:buSzPts val="5200"/>
              <a:buNone/>
              <a:defRPr b="1" sz="5200">
                <a:solidFill>
                  <a:srgbClr val="FFFFFF"/>
                </a:solidFill>
              </a:defRPr>
            </a:lvl3pPr>
            <a:lvl4pPr lvl="3" algn="ctr">
              <a:lnSpc>
                <a:spcPct val="90000"/>
              </a:lnSpc>
              <a:spcBef>
                <a:spcPts val="0"/>
              </a:spcBef>
              <a:spcAft>
                <a:spcPts val="0"/>
              </a:spcAft>
              <a:buClr>
                <a:srgbClr val="FFFFFF"/>
              </a:buClr>
              <a:buSzPts val="5200"/>
              <a:buNone/>
              <a:defRPr b="1" sz="5200">
                <a:solidFill>
                  <a:srgbClr val="FFFFFF"/>
                </a:solidFill>
              </a:defRPr>
            </a:lvl4pPr>
            <a:lvl5pPr lvl="4" algn="ctr">
              <a:lnSpc>
                <a:spcPct val="90000"/>
              </a:lnSpc>
              <a:spcBef>
                <a:spcPts val="0"/>
              </a:spcBef>
              <a:spcAft>
                <a:spcPts val="0"/>
              </a:spcAft>
              <a:buClr>
                <a:srgbClr val="FFFFFF"/>
              </a:buClr>
              <a:buSzPts val="5200"/>
              <a:buNone/>
              <a:defRPr b="1" sz="5200">
                <a:solidFill>
                  <a:srgbClr val="FFFFFF"/>
                </a:solidFill>
              </a:defRPr>
            </a:lvl5pPr>
            <a:lvl6pPr lvl="5" algn="ctr">
              <a:lnSpc>
                <a:spcPct val="90000"/>
              </a:lnSpc>
              <a:spcBef>
                <a:spcPts val="0"/>
              </a:spcBef>
              <a:spcAft>
                <a:spcPts val="0"/>
              </a:spcAft>
              <a:buClr>
                <a:srgbClr val="FFFFFF"/>
              </a:buClr>
              <a:buSzPts val="5200"/>
              <a:buNone/>
              <a:defRPr b="1" sz="5200">
                <a:solidFill>
                  <a:srgbClr val="FFFFFF"/>
                </a:solidFill>
              </a:defRPr>
            </a:lvl6pPr>
            <a:lvl7pPr lvl="6" algn="ctr">
              <a:lnSpc>
                <a:spcPct val="90000"/>
              </a:lnSpc>
              <a:spcBef>
                <a:spcPts val="0"/>
              </a:spcBef>
              <a:spcAft>
                <a:spcPts val="0"/>
              </a:spcAft>
              <a:buClr>
                <a:srgbClr val="FFFFFF"/>
              </a:buClr>
              <a:buSzPts val="5200"/>
              <a:buNone/>
              <a:defRPr b="1" sz="5200">
                <a:solidFill>
                  <a:srgbClr val="FFFFFF"/>
                </a:solidFill>
              </a:defRPr>
            </a:lvl7pPr>
            <a:lvl8pPr lvl="7" algn="ctr">
              <a:lnSpc>
                <a:spcPct val="90000"/>
              </a:lnSpc>
              <a:spcBef>
                <a:spcPts val="0"/>
              </a:spcBef>
              <a:spcAft>
                <a:spcPts val="0"/>
              </a:spcAft>
              <a:buClr>
                <a:srgbClr val="FFFFFF"/>
              </a:buClr>
              <a:buSzPts val="5200"/>
              <a:buNone/>
              <a:defRPr b="1" sz="5200">
                <a:solidFill>
                  <a:srgbClr val="FFFFFF"/>
                </a:solidFill>
              </a:defRPr>
            </a:lvl8pPr>
            <a:lvl9pPr lvl="8" algn="ctr">
              <a:lnSpc>
                <a:spcPct val="90000"/>
              </a:lnSpc>
              <a:spcBef>
                <a:spcPts val="0"/>
              </a:spcBef>
              <a:spcAft>
                <a:spcPts val="0"/>
              </a:spcAft>
              <a:buClr>
                <a:srgbClr val="FFFFFF"/>
              </a:buClr>
              <a:buSzPts val="5200"/>
              <a:buNone/>
              <a:defRPr b="1" sz="5200">
                <a:solidFill>
                  <a:srgbClr val="FFFFFF"/>
                </a:solidFill>
              </a:defRPr>
            </a:lvl9pPr>
          </a:lstStyle>
          <a:p/>
        </p:txBody>
      </p:sp>
      <p:sp>
        <p:nvSpPr>
          <p:cNvPr id="17" name="Google Shape;17;g216b6e3f9b0_0_123"/>
          <p:cNvSpPr txBox="1"/>
          <p:nvPr>
            <p:ph idx="1" type="subTitle"/>
          </p:nvPr>
        </p:nvSpPr>
        <p:spPr>
          <a:xfrm>
            <a:off x="412525" y="3299875"/>
            <a:ext cx="7419300" cy="720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rgbClr val="FFFFFF"/>
              </a:buClr>
              <a:buSzPts val="2200"/>
              <a:buNone/>
              <a:defRPr sz="2200">
                <a:solidFill>
                  <a:srgbClr val="FFFFFF"/>
                </a:solidFill>
              </a:defRPr>
            </a:lvl1pPr>
            <a:lvl2pPr lvl="1" algn="l">
              <a:lnSpc>
                <a:spcPct val="115000"/>
              </a:lnSpc>
              <a:spcBef>
                <a:spcPts val="0"/>
              </a:spcBef>
              <a:spcAft>
                <a:spcPts val="0"/>
              </a:spcAft>
              <a:buClr>
                <a:srgbClr val="FFFFFF"/>
              </a:buClr>
              <a:buSzPts val="2800"/>
              <a:buNone/>
              <a:defRPr sz="2800">
                <a:solidFill>
                  <a:srgbClr val="FFFFFF"/>
                </a:solidFill>
              </a:defRPr>
            </a:lvl2pPr>
            <a:lvl3pPr lvl="2" algn="l">
              <a:lnSpc>
                <a:spcPct val="115000"/>
              </a:lnSpc>
              <a:spcBef>
                <a:spcPts val="0"/>
              </a:spcBef>
              <a:spcAft>
                <a:spcPts val="0"/>
              </a:spcAft>
              <a:buClr>
                <a:srgbClr val="FFFFFF"/>
              </a:buClr>
              <a:buSzPts val="2800"/>
              <a:buNone/>
              <a:defRPr sz="2800">
                <a:solidFill>
                  <a:srgbClr val="FFFFFF"/>
                </a:solidFill>
              </a:defRPr>
            </a:lvl3pPr>
            <a:lvl4pPr lvl="3" algn="l">
              <a:lnSpc>
                <a:spcPct val="115000"/>
              </a:lnSpc>
              <a:spcBef>
                <a:spcPts val="0"/>
              </a:spcBef>
              <a:spcAft>
                <a:spcPts val="0"/>
              </a:spcAft>
              <a:buClr>
                <a:srgbClr val="FFFFFF"/>
              </a:buClr>
              <a:buSzPts val="2800"/>
              <a:buNone/>
              <a:defRPr sz="2800">
                <a:solidFill>
                  <a:srgbClr val="FFFFFF"/>
                </a:solidFill>
              </a:defRPr>
            </a:lvl4pPr>
            <a:lvl5pPr lvl="4" algn="l">
              <a:lnSpc>
                <a:spcPct val="115000"/>
              </a:lnSpc>
              <a:spcBef>
                <a:spcPts val="0"/>
              </a:spcBef>
              <a:spcAft>
                <a:spcPts val="0"/>
              </a:spcAft>
              <a:buClr>
                <a:srgbClr val="FFFFFF"/>
              </a:buClr>
              <a:buSzPts val="2800"/>
              <a:buNone/>
              <a:defRPr sz="2800">
                <a:solidFill>
                  <a:srgbClr val="FFFFFF"/>
                </a:solidFill>
              </a:defRPr>
            </a:lvl5pPr>
            <a:lvl6pPr lvl="5" algn="l">
              <a:lnSpc>
                <a:spcPct val="115000"/>
              </a:lnSpc>
              <a:spcBef>
                <a:spcPts val="0"/>
              </a:spcBef>
              <a:spcAft>
                <a:spcPts val="0"/>
              </a:spcAft>
              <a:buClr>
                <a:srgbClr val="FFFFFF"/>
              </a:buClr>
              <a:buSzPts val="2800"/>
              <a:buNone/>
              <a:defRPr sz="2800">
                <a:solidFill>
                  <a:srgbClr val="FFFFFF"/>
                </a:solidFill>
              </a:defRPr>
            </a:lvl6pPr>
            <a:lvl7pPr lvl="6" algn="l">
              <a:lnSpc>
                <a:spcPct val="115000"/>
              </a:lnSpc>
              <a:spcBef>
                <a:spcPts val="0"/>
              </a:spcBef>
              <a:spcAft>
                <a:spcPts val="0"/>
              </a:spcAft>
              <a:buClr>
                <a:srgbClr val="FFFFFF"/>
              </a:buClr>
              <a:buSzPts val="2800"/>
              <a:buNone/>
              <a:defRPr sz="2800">
                <a:solidFill>
                  <a:srgbClr val="FFFFFF"/>
                </a:solidFill>
              </a:defRPr>
            </a:lvl7pPr>
            <a:lvl8pPr lvl="7" algn="l">
              <a:lnSpc>
                <a:spcPct val="115000"/>
              </a:lnSpc>
              <a:spcBef>
                <a:spcPts val="0"/>
              </a:spcBef>
              <a:spcAft>
                <a:spcPts val="0"/>
              </a:spcAft>
              <a:buClr>
                <a:srgbClr val="FFFFFF"/>
              </a:buClr>
              <a:buSzPts val="2800"/>
              <a:buNone/>
              <a:defRPr sz="2800">
                <a:solidFill>
                  <a:srgbClr val="FFFFFF"/>
                </a:solidFill>
              </a:defRPr>
            </a:lvl8pPr>
            <a:lvl9pPr lvl="8" algn="l">
              <a:lnSpc>
                <a:spcPct val="115000"/>
              </a:lnSpc>
              <a:spcBef>
                <a:spcPts val="0"/>
              </a:spcBef>
              <a:spcAft>
                <a:spcPts val="0"/>
              </a:spcAft>
              <a:buClr>
                <a:srgbClr val="FFFFFF"/>
              </a:buClr>
              <a:buSzPts val="2800"/>
              <a:buNone/>
              <a:defRPr sz="2800">
                <a:solidFill>
                  <a:srgbClr val="FFFFFF"/>
                </a:solidFill>
              </a:defRPr>
            </a:lvl9pPr>
          </a:lstStyle>
          <a:p/>
        </p:txBody>
      </p:sp>
      <p:pic>
        <p:nvPicPr>
          <p:cNvPr id="18" name="Google Shape;18;g216b6e3f9b0_0_123"/>
          <p:cNvPicPr preferRelativeResize="0"/>
          <p:nvPr/>
        </p:nvPicPr>
        <p:blipFill rotWithShape="1">
          <a:blip r:embed="rId2">
            <a:alphaModFix/>
          </a:blip>
          <a:srcRect b="0" l="0" r="0" t="0"/>
          <a:stretch/>
        </p:blipFill>
        <p:spPr>
          <a:xfrm>
            <a:off x="430425" y="450000"/>
            <a:ext cx="873525" cy="8735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6 1">
  <p:cSld name="CUSTOM_5_19">
    <p:spTree>
      <p:nvGrpSpPr>
        <p:cNvPr id="102" name="Shape 102"/>
        <p:cNvGrpSpPr/>
        <p:nvPr/>
      </p:nvGrpSpPr>
      <p:grpSpPr>
        <a:xfrm>
          <a:off x="0" y="0"/>
          <a:ext cx="0" cy="0"/>
          <a:chOff x="0" y="0"/>
          <a:chExt cx="0" cy="0"/>
        </a:xfrm>
      </p:grpSpPr>
      <p:sp>
        <p:nvSpPr>
          <p:cNvPr id="103" name="Google Shape;103;g216b6e3f9b0_0_215"/>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104" name="Google Shape;104;g216b6e3f9b0_0_215"/>
          <p:cNvSpPr txBox="1"/>
          <p:nvPr>
            <p:ph idx="1" type="subTitle"/>
          </p:nvPr>
        </p:nvSpPr>
        <p:spPr>
          <a:xfrm>
            <a:off x="397500" y="317475"/>
            <a:ext cx="35721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p:txBody>
      </p:sp>
      <p:sp>
        <p:nvSpPr>
          <p:cNvPr id="105" name="Google Shape;105;g216b6e3f9b0_0_215"/>
          <p:cNvSpPr txBox="1"/>
          <p:nvPr>
            <p:ph idx="2" type="body"/>
          </p:nvPr>
        </p:nvSpPr>
        <p:spPr>
          <a:xfrm>
            <a:off x="397500" y="1159100"/>
            <a:ext cx="8349000" cy="3152400"/>
          </a:xfrm>
          <a:prstGeom prst="rect">
            <a:avLst/>
          </a:prstGeom>
          <a:noFill/>
          <a:ln>
            <a:noFill/>
          </a:ln>
        </p:spPr>
        <p:txBody>
          <a:bodyPr anchorCtr="0" anchor="t" bIns="91425" lIns="0" spcFirstLastPara="1" rIns="91425" wrap="square" tIns="91425">
            <a:noAutofit/>
          </a:bodyPr>
          <a:lstStyle>
            <a:lvl1pPr indent="-330200" lvl="0" marL="457200" algn="l">
              <a:lnSpc>
                <a:spcPct val="115000"/>
              </a:lnSpc>
              <a:spcBef>
                <a:spcPts val="0"/>
              </a:spcBef>
              <a:spcAft>
                <a:spcPts val="0"/>
              </a:spcAft>
              <a:buSzPts val="16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6" name="Google Shape;106;g216b6e3f9b0_0_215"/>
          <p:cNvSpPr txBox="1"/>
          <p:nvPr>
            <p:ph type="title"/>
          </p:nvPr>
        </p:nvSpPr>
        <p:spPr>
          <a:xfrm>
            <a:off x="397500" y="450000"/>
            <a:ext cx="8349000" cy="9414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3 Spalten" showMasterSp="0">
  <p:cSld name="Inhalt 3 Spalten">
    <p:bg>
      <p:bgPr>
        <a:solidFill>
          <a:schemeClr val="lt1"/>
        </a:solidFill>
      </p:bgPr>
    </p:bg>
    <p:spTree>
      <p:nvGrpSpPr>
        <p:cNvPr id="111" name="Shape 111"/>
        <p:cNvGrpSpPr/>
        <p:nvPr/>
      </p:nvGrpSpPr>
      <p:grpSpPr>
        <a:xfrm>
          <a:off x="0" y="0"/>
          <a:ext cx="0" cy="0"/>
          <a:chOff x="0" y="0"/>
          <a:chExt cx="0" cy="0"/>
        </a:xfrm>
      </p:grpSpPr>
      <p:sp>
        <p:nvSpPr>
          <p:cNvPr id="112" name="Google Shape;112;p33"/>
          <p:cNvSpPr txBox="1"/>
          <p:nvPr>
            <p:ph idx="1" type="body"/>
          </p:nvPr>
        </p:nvSpPr>
        <p:spPr>
          <a:xfrm>
            <a:off x="485712" y="2160003"/>
            <a:ext cx="25107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13" name="Google Shape;113;p33"/>
          <p:cNvSpPr txBox="1"/>
          <p:nvPr>
            <p:ph idx="2" type="body"/>
          </p:nvPr>
        </p:nvSpPr>
        <p:spPr>
          <a:xfrm>
            <a:off x="6119174" y="2166686"/>
            <a:ext cx="25107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Noto Sans"/>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Noto Sans"/>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Noto Sans"/>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14" name="Google Shape;114;p33"/>
          <p:cNvSpPr txBox="1"/>
          <p:nvPr>
            <p:ph idx="3" type="body"/>
          </p:nvPr>
        </p:nvSpPr>
        <p:spPr>
          <a:xfrm>
            <a:off x="3302443" y="2166686"/>
            <a:ext cx="25107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15" name="Google Shape;115;p33"/>
          <p:cNvSpPr txBox="1"/>
          <p:nvPr>
            <p:ph idx="4" type="body"/>
          </p:nvPr>
        </p:nvSpPr>
        <p:spPr>
          <a:xfrm>
            <a:off x="621428" y="540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16" name="Google Shape;116;p33"/>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fmacher mit Bild" showMasterSp="0">
  <p:cSld name="Aufmacher mit Bild">
    <p:bg>
      <p:bgPr>
        <a:solidFill>
          <a:schemeClr val="dk2"/>
        </a:solidFill>
      </p:bgPr>
    </p:bg>
    <p:spTree>
      <p:nvGrpSpPr>
        <p:cNvPr id="117" name="Shape 117"/>
        <p:cNvGrpSpPr/>
        <p:nvPr/>
      </p:nvGrpSpPr>
      <p:grpSpPr>
        <a:xfrm>
          <a:off x="0" y="0"/>
          <a:ext cx="0" cy="0"/>
          <a:chOff x="0" y="0"/>
          <a:chExt cx="0" cy="0"/>
        </a:xfrm>
      </p:grpSpPr>
      <p:sp>
        <p:nvSpPr>
          <p:cNvPr id="118" name="Google Shape;118;p35"/>
          <p:cNvSpPr/>
          <p:nvPr>
            <p:ph idx="2" type="pic"/>
          </p:nvPr>
        </p:nvSpPr>
        <p:spPr>
          <a:xfrm>
            <a:off x="6130909" y="3"/>
            <a:ext cx="3012900" cy="278400"/>
          </a:xfrm>
          <a:prstGeom prst="rect">
            <a:avLst/>
          </a:prstGeom>
          <a:noFill/>
          <a:ln>
            <a:noFill/>
          </a:ln>
        </p:spPr>
      </p:sp>
      <p:sp>
        <p:nvSpPr>
          <p:cNvPr id="119" name="Google Shape;119;p35"/>
          <p:cNvSpPr txBox="1"/>
          <p:nvPr>
            <p:ph type="title"/>
          </p:nvPr>
        </p:nvSpPr>
        <p:spPr>
          <a:xfrm>
            <a:off x="620920" y="1134002"/>
            <a:ext cx="4521900" cy="9852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20" name="Google Shape;120;p35"/>
          <p:cNvSpPr txBox="1"/>
          <p:nvPr>
            <p:ph idx="1" type="body"/>
          </p:nvPr>
        </p:nvSpPr>
        <p:spPr>
          <a:xfrm>
            <a:off x="621426" y="2133002"/>
            <a:ext cx="4084500" cy="5787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Logo - weiß" showMasterSp="0">
  <p:cSld name="1_6 Punkte Logo - weiß">
    <p:bg>
      <p:bgPr>
        <a:solidFill>
          <a:schemeClr val="lt1"/>
        </a:solidFill>
      </p:bgPr>
    </p:bg>
    <p:spTree>
      <p:nvGrpSpPr>
        <p:cNvPr id="121" name="Shape 121"/>
        <p:cNvGrpSpPr/>
        <p:nvPr/>
      </p:nvGrpSpPr>
      <p:grpSpPr>
        <a:xfrm>
          <a:off x="0" y="0"/>
          <a:ext cx="0" cy="0"/>
          <a:chOff x="0" y="0"/>
          <a:chExt cx="0" cy="0"/>
        </a:xfrm>
      </p:grpSpPr>
      <p:pic>
        <p:nvPicPr>
          <p:cNvPr id="122" name="Google Shape;122;p36"/>
          <p:cNvPicPr preferRelativeResize="0"/>
          <p:nvPr/>
        </p:nvPicPr>
        <p:blipFill rotWithShape="1">
          <a:blip r:embed="rId2">
            <a:alphaModFix/>
          </a:blip>
          <a:srcRect b="0" l="0" r="0" t="0"/>
          <a:stretch/>
        </p:blipFill>
        <p:spPr>
          <a:xfrm>
            <a:off x="159610" y="219886"/>
            <a:ext cx="773979" cy="479192"/>
          </a:xfrm>
          <a:prstGeom prst="rect">
            <a:avLst/>
          </a:prstGeom>
          <a:noFill/>
          <a:ln>
            <a:noFill/>
          </a:ln>
        </p:spPr>
      </p:pic>
      <p:sp>
        <p:nvSpPr>
          <p:cNvPr id="123" name="Google Shape;123;p36"/>
          <p:cNvSpPr txBox="1"/>
          <p:nvPr>
            <p:ph idx="1" type="body"/>
          </p:nvPr>
        </p:nvSpPr>
        <p:spPr>
          <a:xfrm>
            <a:off x="621753" y="705651"/>
            <a:ext cx="7801150" cy="551562"/>
          </a:xfrm>
          <a:prstGeom prst="rect">
            <a:avLst/>
          </a:prstGeom>
          <a:noFill/>
          <a:ln>
            <a:noFill/>
          </a:ln>
        </p:spPr>
        <p:txBody>
          <a:bodyPr anchorCtr="0" anchor="t" bIns="46800" lIns="90000" spcFirstLastPara="1" rIns="90000" wrap="square" tIns="468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04800" lvl="2" marL="1371600" algn="l">
              <a:lnSpc>
                <a:spcPct val="100000"/>
              </a:lnSpc>
              <a:spcBef>
                <a:spcPts val="700"/>
              </a:spcBef>
              <a:spcAft>
                <a:spcPts val="0"/>
              </a:spcAft>
              <a:buSzPts val="1200"/>
              <a:buChar char="•"/>
              <a:defRPr/>
            </a:lvl3pPr>
            <a:lvl4pPr indent="-304800" lvl="3" marL="1828800" algn="l">
              <a:lnSpc>
                <a:spcPct val="100000"/>
              </a:lnSpc>
              <a:spcBef>
                <a:spcPts val="700"/>
              </a:spcBef>
              <a:spcAft>
                <a:spcPts val="0"/>
              </a:spcAft>
              <a:buSzPts val="1200"/>
              <a:buChar char="•"/>
              <a:defRPr/>
            </a:lvl4pPr>
            <a:lvl5pPr indent="-304800" lvl="4" marL="2286000" algn="l">
              <a:lnSpc>
                <a:spcPct val="100000"/>
              </a:lnSpc>
              <a:spcBef>
                <a:spcPts val="600"/>
              </a:spcBef>
              <a:spcAft>
                <a:spcPts val="0"/>
              </a:spcAft>
              <a:buSzPts val="12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124" name="Google Shape;124;p36"/>
          <p:cNvSpPr txBox="1"/>
          <p:nvPr>
            <p:ph idx="12" type="sldNum"/>
          </p:nvPr>
        </p:nvSpPr>
        <p:spPr>
          <a:xfrm>
            <a:off x="8190433" y="4891091"/>
            <a:ext cx="324999" cy="150019"/>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2160">
          <p15:clr>
            <a:srgbClr val="FBAE40"/>
          </p15:clr>
        </p15:guide>
        <p15:guide id="2" orient="horz" pos="120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Logo - weiß" showMasterSp="0">
  <p:cSld name="6 Punkte Logo - weiß">
    <p:bg>
      <p:bgPr>
        <a:solidFill>
          <a:schemeClr val="lt1"/>
        </a:solidFill>
      </p:bgPr>
    </p:bg>
    <p:spTree>
      <p:nvGrpSpPr>
        <p:cNvPr id="125" name="Shape 125"/>
        <p:cNvGrpSpPr/>
        <p:nvPr/>
      </p:nvGrpSpPr>
      <p:grpSpPr>
        <a:xfrm>
          <a:off x="0" y="0"/>
          <a:ext cx="0" cy="0"/>
          <a:chOff x="0" y="0"/>
          <a:chExt cx="0" cy="0"/>
        </a:xfrm>
      </p:grpSpPr>
      <p:pic>
        <p:nvPicPr>
          <p:cNvPr id="126" name="Google Shape;126;p34"/>
          <p:cNvPicPr preferRelativeResize="0"/>
          <p:nvPr/>
        </p:nvPicPr>
        <p:blipFill rotWithShape="1">
          <a:blip r:embed="rId2">
            <a:alphaModFix/>
          </a:blip>
          <a:srcRect b="0" l="0" r="0" t="0"/>
          <a:stretch/>
        </p:blipFill>
        <p:spPr>
          <a:xfrm>
            <a:off x="159610" y="219886"/>
            <a:ext cx="773979" cy="479192"/>
          </a:xfrm>
          <a:prstGeom prst="rect">
            <a:avLst/>
          </a:prstGeom>
          <a:noFill/>
          <a:ln>
            <a:noFill/>
          </a:ln>
        </p:spPr>
      </p:pic>
      <p:sp>
        <p:nvSpPr>
          <p:cNvPr id="127" name="Google Shape;127;p34"/>
          <p:cNvSpPr txBox="1"/>
          <p:nvPr>
            <p:ph idx="1" type="body"/>
          </p:nvPr>
        </p:nvSpPr>
        <p:spPr>
          <a:xfrm>
            <a:off x="621753" y="705651"/>
            <a:ext cx="7801150" cy="551562"/>
          </a:xfrm>
          <a:prstGeom prst="rect">
            <a:avLst/>
          </a:prstGeom>
          <a:noFill/>
          <a:ln>
            <a:noFill/>
          </a:ln>
        </p:spPr>
        <p:txBody>
          <a:bodyPr anchorCtr="0" anchor="t" bIns="46800" lIns="90000" spcFirstLastPara="1" rIns="90000" wrap="square" tIns="468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04800" lvl="2" marL="1371600" algn="l">
              <a:lnSpc>
                <a:spcPct val="100000"/>
              </a:lnSpc>
              <a:spcBef>
                <a:spcPts val="700"/>
              </a:spcBef>
              <a:spcAft>
                <a:spcPts val="0"/>
              </a:spcAft>
              <a:buSzPts val="1200"/>
              <a:buChar char="•"/>
              <a:defRPr/>
            </a:lvl3pPr>
            <a:lvl4pPr indent="-304800" lvl="3" marL="1828800" algn="l">
              <a:lnSpc>
                <a:spcPct val="100000"/>
              </a:lnSpc>
              <a:spcBef>
                <a:spcPts val="700"/>
              </a:spcBef>
              <a:spcAft>
                <a:spcPts val="0"/>
              </a:spcAft>
              <a:buSzPts val="1200"/>
              <a:buChar char="•"/>
              <a:defRPr/>
            </a:lvl4pPr>
            <a:lvl5pPr indent="-304800" lvl="4" marL="2286000" algn="l">
              <a:lnSpc>
                <a:spcPct val="100000"/>
              </a:lnSpc>
              <a:spcBef>
                <a:spcPts val="600"/>
              </a:spcBef>
              <a:spcAft>
                <a:spcPts val="0"/>
              </a:spcAft>
              <a:buSzPts val="12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128" name="Google Shape;128;p34"/>
          <p:cNvSpPr txBox="1"/>
          <p:nvPr>
            <p:ph idx="12" type="sldNum"/>
          </p:nvPr>
        </p:nvSpPr>
        <p:spPr>
          <a:xfrm>
            <a:off x="8190433" y="4891091"/>
            <a:ext cx="324999" cy="150019"/>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2160">
          <p15:clr>
            <a:srgbClr val="FBAE40"/>
          </p15:clr>
        </p15:guide>
        <p15:guide id="2" orient="horz" pos="120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e Freifläche - blau" showMasterSp="0">
  <p:cSld name="Horizontale Freifläche - blau">
    <p:bg>
      <p:bgPr>
        <a:solidFill>
          <a:schemeClr val="dk1"/>
        </a:solidFill>
      </p:bgPr>
    </p:bg>
    <p:spTree>
      <p:nvGrpSpPr>
        <p:cNvPr id="129" name="Shape 129"/>
        <p:cNvGrpSpPr/>
        <p:nvPr/>
      </p:nvGrpSpPr>
      <p:grpSpPr>
        <a:xfrm>
          <a:off x="0" y="0"/>
          <a:ext cx="0" cy="0"/>
          <a:chOff x="0" y="0"/>
          <a:chExt cx="0" cy="0"/>
        </a:xfrm>
      </p:grpSpPr>
      <p:sp>
        <p:nvSpPr>
          <p:cNvPr id="130" name="Google Shape;130;g191735ffcaa_0_245"/>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lt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31" name="Google Shape;131;g191735ffcaa_0_245"/>
          <p:cNvSpPr txBox="1"/>
          <p:nvPr>
            <p:ph idx="2"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32" name="Google Shape;132;g191735ffcaa_0_245"/>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Logo - weiß" showMasterSp="0">
  <p:cSld name="6 Punkte Logo - weiß 2">
    <p:bg>
      <p:bgPr>
        <a:solidFill>
          <a:schemeClr val="lt1"/>
        </a:solidFill>
      </p:bgPr>
    </p:bg>
    <p:spTree>
      <p:nvGrpSpPr>
        <p:cNvPr id="133" name="Shape 133"/>
        <p:cNvGrpSpPr/>
        <p:nvPr/>
      </p:nvGrpSpPr>
      <p:grpSpPr>
        <a:xfrm>
          <a:off x="0" y="0"/>
          <a:ext cx="0" cy="0"/>
          <a:chOff x="0" y="0"/>
          <a:chExt cx="0" cy="0"/>
        </a:xfrm>
      </p:grpSpPr>
      <p:pic>
        <p:nvPicPr>
          <p:cNvPr id="134" name="Google Shape;134;p27"/>
          <p:cNvPicPr preferRelativeResize="0"/>
          <p:nvPr/>
        </p:nvPicPr>
        <p:blipFill rotWithShape="1">
          <a:blip r:embed="rId2">
            <a:alphaModFix/>
          </a:blip>
          <a:srcRect b="0" l="0" r="0" t="0"/>
          <a:stretch/>
        </p:blipFill>
        <p:spPr>
          <a:xfrm>
            <a:off x="159610" y="219886"/>
            <a:ext cx="773979" cy="479192"/>
          </a:xfrm>
          <a:prstGeom prst="rect">
            <a:avLst/>
          </a:prstGeom>
          <a:noFill/>
          <a:ln>
            <a:noFill/>
          </a:ln>
        </p:spPr>
      </p:pic>
      <p:sp>
        <p:nvSpPr>
          <p:cNvPr id="135" name="Google Shape;135;p27"/>
          <p:cNvSpPr txBox="1"/>
          <p:nvPr>
            <p:ph idx="1" type="body"/>
          </p:nvPr>
        </p:nvSpPr>
        <p:spPr>
          <a:xfrm>
            <a:off x="621753" y="705651"/>
            <a:ext cx="7801150" cy="551562"/>
          </a:xfrm>
          <a:prstGeom prst="rect">
            <a:avLst/>
          </a:prstGeom>
          <a:noFill/>
          <a:ln>
            <a:noFill/>
          </a:ln>
        </p:spPr>
        <p:txBody>
          <a:bodyPr anchorCtr="0" anchor="t" bIns="46800" lIns="90000" spcFirstLastPara="1" rIns="90000" wrap="square" tIns="468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04800" lvl="2" marL="1371600" algn="l">
              <a:lnSpc>
                <a:spcPct val="100000"/>
              </a:lnSpc>
              <a:spcBef>
                <a:spcPts val="700"/>
              </a:spcBef>
              <a:spcAft>
                <a:spcPts val="0"/>
              </a:spcAft>
              <a:buSzPts val="1200"/>
              <a:buChar char="•"/>
              <a:defRPr/>
            </a:lvl3pPr>
            <a:lvl4pPr indent="-304800" lvl="3" marL="1828800" algn="l">
              <a:lnSpc>
                <a:spcPct val="100000"/>
              </a:lnSpc>
              <a:spcBef>
                <a:spcPts val="700"/>
              </a:spcBef>
              <a:spcAft>
                <a:spcPts val="0"/>
              </a:spcAft>
              <a:buSzPts val="1200"/>
              <a:buChar char="•"/>
              <a:defRPr/>
            </a:lvl4pPr>
            <a:lvl5pPr indent="-304800" lvl="4" marL="2286000" algn="l">
              <a:lnSpc>
                <a:spcPct val="100000"/>
              </a:lnSpc>
              <a:spcBef>
                <a:spcPts val="600"/>
              </a:spcBef>
              <a:spcAft>
                <a:spcPts val="0"/>
              </a:spcAft>
              <a:buSzPts val="12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136" name="Google Shape;136;p27"/>
          <p:cNvSpPr txBox="1"/>
          <p:nvPr>
            <p:ph idx="12" type="sldNum"/>
          </p:nvPr>
        </p:nvSpPr>
        <p:spPr>
          <a:xfrm>
            <a:off x="8190433" y="4891091"/>
            <a:ext cx="324999" cy="150019"/>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2160">
          <p15:clr>
            <a:srgbClr val="FBAE40"/>
          </p15:clr>
        </p15:guide>
        <p15:guide id="2" orient="horz" pos="120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2">
  <p:cSld name="CUSTOM_10_1">
    <p:spTree>
      <p:nvGrpSpPr>
        <p:cNvPr id="137" name="Shape 137"/>
        <p:cNvGrpSpPr/>
        <p:nvPr/>
      </p:nvGrpSpPr>
      <p:grpSpPr>
        <a:xfrm>
          <a:off x="0" y="0"/>
          <a:ext cx="0" cy="0"/>
          <a:chOff x="0" y="0"/>
          <a:chExt cx="0" cy="0"/>
        </a:xfrm>
      </p:grpSpPr>
      <p:sp>
        <p:nvSpPr>
          <p:cNvPr id="138" name="Google Shape;138;g2195f4ea3fc_0_108"/>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139" name="Google Shape;139;g2195f4ea3fc_0_108"/>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140" name="Google Shape;140;g2195f4ea3fc_0_108"/>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Empty">
  <p:cSld name="BLANK_1_1">
    <p:spTree>
      <p:nvGrpSpPr>
        <p:cNvPr id="141" name="Shape 141"/>
        <p:cNvGrpSpPr/>
        <p:nvPr/>
      </p:nvGrpSpPr>
      <p:grpSpPr>
        <a:xfrm>
          <a:off x="0" y="0"/>
          <a:ext cx="0" cy="0"/>
          <a:chOff x="0" y="0"/>
          <a:chExt cx="0" cy="0"/>
        </a:xfrm>
      </p:grpSpPr>
      <p:sp>
        <p:nvSpPr>
          <p:cNvPr id="142" name="Google Shape;142;p64"/>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blue M">
  <p:cSld name="CUSTOM_6_2">
    <p:bg>
      <p:bgPr>
        <a:solidFill>
          <a:srgbClr val="0000FF"/>
        </a:solidFill>
      </p:bgPr>
    </p:bg>
    <p:spTree>
      <p:nvGrpSpPr>
        <p:cNvPr id="143" name="Shape 143"/>
        <p:cNvGrpSpPr/>
        <p:nvPr/>
      </p:nvGrpSpPr>
      <p:grpSpPr>
        <a:xfrm>
          <a:off x="0" y="0"/>
          <a:ext cx="0" cy="0"/>
          <a:chOff x="0" y="0"/>
          <a:chExt cx="0" cy="0"/>
        </a:xfrm>
      </p:grpSpPr>
      <p:sp>
        <p:nvSpPr>
          <p:cNvPr id="144" name="Google Shape;144;p37"/>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145" name="Google Shape;145;p37"/>
          <p:cNvSpPr txBox="1"/>
          <p:nvPr>
            <p:ph type="title"/>
          </p:nvPr>
        </p:nvSpPr>
        <p:spPr>
          <a:xfrm>
            <a:off x="376041" y="329453"/>
            <a:ext cx="8355900" cy="4086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7200"/>
              <a:buNone/>
              <a:defRPr b="1" sz="7200">
                <a:solidFill>
                  <a:srgbClr val="FFFFFF"/>
                </a:solidFill>
              </a:defRPr>
            </a:lvl1pPr>
            <a:lvl2pPr lvl="1" algn="l">
              <a:lnSpc>
                <a:spcPct val="90000"/>
              </a:lnSpc>
              <a:spcBef>
                <a:spcPts val="0"/>
              </a:spcBef>
              <a:spcAft>
                <a:spcPts val="0"/>
              </a:spcAft>
              <a:buClr>
                <a:srgbClr val="FFFFFF"/>
              </a:buClr>
              <a:buSzPts val="7200"/>
              <a:buNone/>
              <a:defRPr b="1" sz="7200">
                <a:solidFill>
                  <a:srgbClr val="FFFFFF"/>
                </a:solidFill>
              </a:defRPr>
            </a:lvl2pPr>
            <a:lvl3pPr lvl="2" algn="l">
              <a:lnSpc>
                <a:spcPct val="90000"/>
              </a:lnSpc>
              <a:spcBef>
                <a:spcPts val="0"/>
              </a:spcBef>
              <a:spcAft>
                <a:spcPts val="0"/>
              </a:spcAft>
              <a:buClr>
                <a:srgbClr val="FFFFFF"/>
              </a:buClr>
              <a:buSzPts val="7200"/>
              <a:buNone/>
              <a:defRPr b="1" sz="7200">
                <a:solidFill>
                  <a:srgbClr val="FFFFFF"/>
                </a:solidFill>
              </a:defRPr>
            </a:lvl3pPr>
            <a:lvl4pPr lvl="3" algn="l">
              <a:lnSpc>
                <a:spcPct val="90000"/>
              </a:lnSpc>
              <a:spcBef>
                <a:spcPts val="0"/>
              </a:spcBef>
              <a:spcAft>
                <a:spcPts val="0"/>
              </a:spcAft>
              <a:buClr>
                <a:srgbClr val="FFFFFF"/>
              </a:buClr>
              <a:buSzPts val="7200"/>
              <a:buNone/>
              <a:defRPr b="1" sz="7200">
                <a:solidFill>
                  <a:srgbClr val="FFFFFF"/>
                </a:solidFill>
              </a:defRPr>
            </a:lvl4pPr>
            <a:lvl5pPr lvl="4" algn="l">
              <a:lnSpc>
                <a:spcPct val="90000"/>
              </a:lnSpc>
              <a:spcBef>
                <a:spcPts val="0"/>
              </a:spcBef>
              <a:spcAft>
                <a:spcPts val="0"/>
              </a:spcAft>
              <a:buClr>
                <a:srgbClr val="FFFFFF"/>
              </a:buClr>
              <a:buSzPts val="7200"/>
              <a:buNone/>
              <a:defRPr b="1" sz="7200">
                <a:solidFill>
                  <a:srgbClr val="FFFFFF"/>
                </a:solidFill>
              </a:defRPr>
            </a:lvl5pPr>
            <a:lvl6pPr lvl="5" algn="l">
              <a:lnSpc>
                <a:spcPct val="90000"/>
              </a:lnSpc>
              <a:spcBef>
                <a:spcPts val="0"/>
              </a:spcBef>
              <a:spcAft>
                <a:spcPts val="0"/>
              </a:spcAft>
              <a:buClr>
                <a:srgbClr val="FFFFFF"/>
              </a:buClr>
              <a:buSzPts val="7200"/>
              <a:buNone/>
              <a:defRPr b="1" sz="7200">
                <a:solidFill>
                  <a:srgbClr val="FFFFFF"/>
                </a:solidFill>
              </a:defRPr>
            </a:lvl6pPr>
            <a:lvl7pPr lvl="6" algn="l">
              <a:lnSpc>
                <a:spcPct val="90000"/>
              </a:lnSpc>
              <a:spcBef>
                <a:spcPts val="0"/>
              </a:spcBef>
              <a:spcAft>
                <a:spcPts val="0"/>
              </a:spcAft>
              <a:buClr>
                <a:srgbClr val="FFFFFF"/>
              </a:buClr>
              <a:buSzPts val="7200"/>
              <a:buNone/>
              <a:defRPr b="1" sz="7200">
                <a:solidFill>
                  <a:srgbClr val="FFFFFF"/>
                </a:solidFill>
              </a:defRPr>
            </a:lvl7pPr>
            <a:lvl8pPr lvl="7" algn="l">
              <a:lnSpc>
                <a:spcPct val="90000"/>
              </a:lnSpc>
              <a:spcBef>
                <a:spcPts val="0"/>
              </a:spcBef>
              <a:spcAft>
                <a:spcPts val="0"/>
              </a:spcAft>
              <a:buClr>
                <a:srgbClr val="FFFFFF"/>
              </a:buClr>
              <a:buSzPts val="7200"/>
              <a:buNone/>
              <a:defRPr b="1" sz="7200">
                <a:solidFill>
                  <a:srgbClr val="FFFFFF"/>
                </a:solidFill>
              </a:defRPr>
            </a:lvl8pPr>
            <a:lvl9pPr lvl="8" algn="l">
              <a:lnSpc>
                <a:spcPct val="90000"/>
              </a:lnSpc>
              <a:spcBef>
                <a:spcPts val="0"/>
              </a:spcBef>
              <a:spcAft>
                <a:spcPts val="0"/>
              </a:spcAft>
              <a:buClr>
                <a:srgbClr val="FFFFFF"/>
              </a:buClr>
              <a:buSzPts val="7200"/>
              <a:buNone/>
              <a:defRPr b="1" sz="7200">
                <a:solidFill>
                  <a:srgbClr val="FFFFFF"/>
                </a:solidFill>
              </a:defRPr>
            </a:lvl9pPr>
          </a:lstStyle>
          <a:p/>
        </p:txBody>
      </p:sp>
      <p:sp>
        <p:nvSpPr>
          <p:cNvPr id="146" name="Google Shape;146;p37"/>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itle light">
  <p:cSld name="CUSTOM_3">
    <p:spTree>
      <p:nvGrpSpPr>
        <p:cNvPr id="19" name="Shape 19"/>
        <p:cNvGrpSpPr/>
        <p:nvPr/>
      </p:nvGrpSpPr>
      <p:grpSpPr>
        <a:xfrm>
          <a:off x="0" y="0"/>
          <a:ext cx="0" cy="0"/>
          <a:chOff x="0" y="0"/>
          <a:chExt cx="0" cy="0"/>
        </a:xfrm>
      </p:grpSpPr>
      <p:pic>
        <p:nvPicPr>
          <p:cNvPr id="20" name="Google Shape;20;g216b6e3f9b0_0_127"/>
          <p:cNvPicPr preferRelativeResize="0"/>
          <p:nvPr/>
        </p:nvPicPr>
        <p:blipFill rotWithShape="1">
          <a:blip r:embed="rId2">
            <a:alphaModFix/>
          </a:blip>
          <a:srcRect b="0" l="128" r="129" t="0"/>
          <a:stretch/>
        </p:blipFill>
        <p:spPr>
          <a:xfrm>
            <a:off x="414000" y="4273200"/>
            <a:ext cx="948800" cy="492776"/>
          </a:xfrm>
          <a:prstGeom prst="rect">
            <a:avLst/>
          </a:prstGeom>
          <a:noFill/>
          <a:ln>
            <a:noFill/>
          </a:ln>
        </p:spPr>
      </p:pic>
      <p:sp>
        <p:nvSpPr>
          <p:cNvPr id="21" name="Google Shape;21;g216b6e3f9b0_0_127"/>
          <p:cNvSpPr txBox="1"/>
          <p:nvPr/>
        </p:nvSpPr>
        <p:spPr>
          <a:xfrm>
            <a:off x="1591400" y="4258800"/>
            <a:ext cx="22785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rgbClr val="666666"/>
                </a:solidFill>
                <a:latin typeface="Inter"/>
                <a:ea typeface="Inter"/>
                <a:cs typeface="Inter"/>
                <a:sym typeface="Inter"/>
              </a:rPr>
              <a:t>Unter der Schirmherrschaft des Chefs des Bundeskanzleramtes, Prof. Dr. Helge Braun</a:t>
            </a:r>
            <a:endParaRPr b="0" i="0" sz="800" u="none" cap="none" strike="noStrike">
              <a:solidFill>
                <a:srgbClr val="666666"/>
              </a:solidFill>
              <a:latin typeface="Inter"/>
              <a:ea typeface="Inter"/>
              <a:cs typeface="Inter"/>
              <a:sym typeface="Inter"/>
            </a:endParaRPr>
          </a:p>
        </p:txBody>
      </p:sp>
      <p:sp>
        <p:nvSpPr>
          <p:cNvPr id="22" name="Google Shape;22;g216b6e3f9b0_0_127"/>
          <p:cNvSpPr txBox="1"/>
          <p:nvPr>
            <p:ph type="ctrTitle"/>
          </p:nvPr>
        </p:nvSpPr>
        <p:spPr>
          <a:xfrm>
            <a:off x="403200" y="1495700"/>
            <a:ext cx="7419600" cy="16302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90000"/>
              </a:lnSpc>
              <a:spcBef>
                <a:spcPts val="0"/>
              </a:spcBef>
              <a:spcAft>
                <a:spcPts val="0"/>
              </a:spcAft>
              <a:buClr>
                <a:srgbClr val="0000FF"/>
              </a:buClr>
              <a:buSzPts val="5200"/>
              <a:buNone/>
              <a:defRPr b="1" sz="5200">
                <a:solidFill>
                  <a:srgbClr val="0000FF"/>
                </a:solidFill>
              </a:defRPr>
            </a:lvl2pPr>
            <a:lvl3pPr lvl="2" algn="ctr">
              <a:lnSpc>
                <a:spcPct val="90000"/>
              </a:lnSpc>
              <a:spcBef>
                <a:spcPts val="0"/>
              </a:spcBef>
              <a:spcAft>
                <a:spcPts val="0"/>
              </a:spcAft>
              <a:buClr>
                <a:srgbClr val="0000FF"/>
              </a:buClr>
              <a:buSzPts val="5200"/>
              <a:buNone/>
              <a:defRPr b="1" sz="5200">
                <a:solidFill>
                  <a:srgbClr val="0000FF"/>
                </a:solidFill>
              </a:defRPr>
            </a:lvl3pPr>
            <a:lvl4pPr lvl="3" algn="ctr">
              <a:lnSpc>
                <a:spcPct val="90000"/>
              </a:lnSpc>
              <a:spcBef>
                <a:spcPts val="0"/>
              </a:spcBef>
              <a:spcAft>
                <a:spcPts val="0"/>
              </a:spcAft>
              <a:buClr>
                <a:srgbClr val="0000FF"/>
              </a:buClr>
              <a:buSzPts val="5200"/>
              <a:buNone/>
              <a:defRPr b="1" sz="5200">
                <a:solidFill>
                  <a:srgbClr val="0000FF"/>
                </a:solidFill>
              </a:defRPr>
            </a:lvl4pPr>
            <a:lvl5pPr lvl="4" algn="ctr">
              <a:lnSpc>
                <a:spcPct val="90000"/>
              </a:lnSpc>
              <a:spcBef>
                <a:spcPts val="0"/>
              </a:spcBef>
              <a:spcAft>
                <a:spcPts val="0"/>
              </a:spcAft>
              <a:buClr>
                <a:srgbClr val="0000FF"/>
              </a:buClr>
              <a:buSzPts val="5200"/>
              <a:buNone/>
              <a:defRPr b="1" sz="5200">
                <a:solidFill>
                  <a:srgbClr val="0000FF"/>
                </a:solidFill>
              </a:defRPr>
            </a:lvl5pPr>
            <a:lvl6pPr lvl="5" algn="ctr">
              <a:lnSpc>
                <a:spcPct val="90000"/>
              </a:lnSpc>
              <a:spcBef>
                <a:spcPts val="0"/>
              </a:spcBef>
              <a:spcAft>
                <a:spcPts val="0"/>
              </a:spcAft>
              <a:buClr>
                <a:srgbClr val="0000FF"/>
              </a:buClr>
              <a:buSzPts val="5200"/>
              <a:buNone/>
              <a:defRPr b="1" sz="5200">
                <a:solidFill>
                  <a:srgbClr val="0000FF"/>
                </a:solidFill>
              </a:defRPr>
            </a:lvl6pPr>
            <a:lvl7pPr lvl="6" algn="ctr">
              <a:lnSpc>
                <a:spcPct val="90000"/>
              </a:lnSpc>
              <a:spcBef>
                <a:spcPts val="0"/>
              </a:spcBef>
              <a:spcAft>
                <a:spcPts val="0"/>
              </a:spcAft>
              <a:buClr>
                <a:srgbClr val="0000FF"/>
              </a:buClr>
              <a:buSzPts val="5200"/>
              <a:buNone/>
              <a:defRPr b="1" sz="5200">
                <a:solidFill>
                  <a:srgbClr val="0000FF"/>
                </a:solidFill>
              </a:defRPr>
            </a:lvl7pPr>
            <a:lvl8pPr lvl="7" algn="ctr">
              <a:lnSpc>
                <a:spcPct val="90000"/>
              </a:lnSpc>
              <a:spcBef>
                <a:spcPts val="0"/>
              </a:spcBef>
              <a:spcAft>
                <a:spcPts val="0"/>
              </a:spcAft>
              <a:buClr>
                <a:srgbClr val="0000FF"/>
              </a:buClr>
              <a:buSzPts val="5200"/>
              <a:buNone/>
              <a:defRPr b="1" sz="5200">
                <a:solidFill>
                  <a:srgbClr val="0000FF"/>
                </a:solidFill>
              </a:defRPr>
            </a:lvl8pPr>
            <a:lvl9pPr lvl="8" algn="ctr">
              <a:lnSpc>
                <a:spcPct val="90000"/>
              </a:lnSpc>
              <a:spcBef>
                <a:spcPts val="0"/>
              </a:spcBef>
              <a:spcAft>
                <a:spcPts val="0"/>
              </a:spcAft>
              <a:buClr>
                <a:srgbClr val="0000FF"/>
              </a:buClr>
              <a:buSzPts val="5200"/>
              <a:buNone/>
              <a:defRPr b="1" sz="5200">
                <a:solidFill>
                  <a:srgbClr val="0000FF"/>
                </a:solidFill>
              </a:defRPr>
            </a:lvl9pPr>
          </a:lstStyle>
          <a:p/>
        </p:txBody>
      </p:sp>
      <p:sp>
        <p:nvSpPr>
          <p:cNvPr id="23" name="Google Shape;23;g216b6e3f9b0_0_127"/>
          <p:cNvSpPr txBox="1"/>
          <p:nvPr>
            <p:ph idx="1" type="subTitle"/>
          </p:nvPr>
        </p:nvSpPr>
        <p:spPr>
          <a:xfrm>
            <a:off x="414000" y="3298800"/>
            <a:ext cx="7419600" cy="720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rgbClr val="0000FF"/>
              </a:buClr>
              <a:buSzPts val="2200"/>
              <a:buNone/>
              <a:defRPr sz="2200">
                <a:solidFill>
                  <a:srgbClr val="0000FF"/>
                </a:solidFill>
              </a:defRPr>
            </a:lvl1pPr>
            <a:lvl2pPr lvl="1" algn="l">
              <a:lnSpc>
                <a:spcPct val="115000"/>
              </a:lnSpc>
              <a:spcBef>
                <a:spcPts val="0"/>
              </a:spcBef>
              <a:spcAft>
                <a:spcPts val="0"/>
              </a:spcAft>
              <a:buClr>
                <a:srgbClr val="0000FF"/>
              </a:buClr>
              <a:buSzPts val="2800"/>
              <a:buNone/>
              <a:defRPr sz="2800">
                <a:solidFill>
                  <a:srgbClr val="0000FF"/>
                </a:solidFill>
              </a:defRPr>
            </a:lvl2pPr>
            <a:lvl3pPr lvl="2" algn="l">
              <a:lnSpc>
                <a:spcPct val="115000"/>
              </a:lnSpc>
              <a:spcBef>
                <a:spcPts val="0"/>
              </a:spcBef>
              <a:spcAft>
                <a:spcPts val="0"/>
              </a:spcAft>
              <a:buClr>
                <a:srgbClr val="0000FF"/>
              </a:buClr>
              <a:buSzPts val="2800"/>
              <a:buNone/>
              <a:defRPr sz="2800">
                <a:solidFill>
                  <a:srgbClr val="0000FF"/>
                </a:solidFill>
              </a:defRPr>
            </a:lvl3pPr>
            <a:lvl4pPr lvl="3" algn="l">
              <a:lnSpc>
                <a:spcPct val="115000"/>
              </a:lnSpc>
              <a:spcBef>
                <a:spcPts val="0"/>
              </a:spcBef>
              <a:spcAft>
                <a:spcPts val="0"/>
              </a:spcAft>
              <a:buClr>
                <a:srgbClr val="0000FF"/>
              </a:buClr>
              <a:buSzPts val="2800"/>
              <a:buNone/>
              <a:defRPr sz="2800">
                <a:solidFill>
                  <a:srgbClr val="0000FF"/>
                </a:solidFill>
              </a:defRPr>
            </a:lvl4pPr>
            <a:lvl5pPr lvl="4" algn="l">
              <a:lnSpc>
                <a:spcPct val="115000"/>
              </a:lnSpc>
              <a:spcBef>
                <a:spcPts val="0"/>
              </a:spcBef>
              <a:spcAft>
                <a:spcPts val="0"/>
              </a:spcAft>
              <a:buClr>
                <a:srgbClr val="0000FF"/>
              </a:buClr>
              <a:buSzPts val="2800"/>
              <a:buNone/>
              <a:defRPr sz="2800">
                <a:solidFill>
                  <a:srgbClr val="0000FF"/>
                </a:solidFill>
              </a:defRPr>
            </a:lvl5pPr>
            <a:lvl6pPr lvl="5" algn="l">
              <a:lnSpc>
                <a:spcPct val="115000"/>
              </a:lnSpc>
              <a:spcBef>
                <a:spcPts val="0"/>
              </a:spcBef>
              <a:spcAft>
                <a:spcPts val="0"/>
              </a:spcAft>
              <a:buClr>
                <a:srgbClr val="0000FF"/>
              </a:buClr>
              <a:buSzPts val="2800"/>
              <a:buNone/>
              <a:defRPr sz="2800">
                <a:solidFill>
                  <a:srgbClr val="0000FF"/>
                </a:solidFill>
              </a:defRPr>
            </a:lvl6pPr>
            <a:lvl7pPr lvl="6" algn="l">
              <a:lnSpc>
                <a:spcPct val="115000"/>
              </a:lnSpc>
              <a:spcBef>
                <a:spcPts val="0"/>
              </a:spcBef>
              <a:spcAft>
                <a:spcPts val="0"/>
              </a:spcAft>
              <a:buClr>
                <a:srgbClr val="0000FF"/>
              </a:buClr>
              <a:buSzPts val="2800"/>
              <a:buNone/>
              <a:defRPr sz="2800">
                <a:solidFill>
                  <a:srgbClr val="0000FF"/>
                </a:solidFill>
              </a:defRPr>
            </a:lvl7pPr>
            <a:lvl8pPr lvl="7" algn="l">
              <a:lnSpc>
                <a:spcPct val="115000"/>
              </a:lnSpc>
              <a:spcBef>
                <a:spcPts val="0"/>
              </a:spcBef>
              <a:spcAft>
                <a:spcPts val="0"/>
              </a:spcAft>
              <a:buClr>
                <a:srgbClr val="0000FF"/>
              </a:buClr>
              <a:buSzPts val="2800"/>
              <a:buNone/>
              <a:defRPr sz="2800">
                <a:solidFill>
                  <a:srgbClr val="0000FF"/>
                </a:solidFill>
              </a:defRPr>
            </a:lvl8pPr>
            <a:lvl9pPr lvl="8" algn="l">
              <a:lnSpc>
                <a:spcPct val="115000"/>
              </a:lnSpc>
              <a:spcBef>
                <a:spcPts val="0"/>
              </a:spcBef>
              <a:spcAft>
                <a:spcPts val="0"/>
              </a:spcAft>
              <a:buClr>
                <a:srgbClr val="0000FF"/>
              </a:buClr>
              <a:buSzPts val="2800"/>
              <a:buNone/>
              <a:defRPr sz="2800">
                <a:solidFill>
                  <a:srgbClr val="0000FF"/>
                </a:solidFill>
              </a:defRPr>
            </a:lvl9pPr>
          </a:lstStyle>
          <a:p/>
        </p:txBody>
      </p:sp>
      <p:pic>
        <p:nvPicPr>
          <p:cNvPr id="24" name="Google Shape;24;g216b6e3f9b0_0_127"/>
          <p:cNvPicPr preferRelativeResize="0"/>
          <p:nvPr/>
        </p:nvPicPr>
        <p:blipFill rotWithShape="1">
          <a:blip r:embed="rId3">
            <a:alphaModFix/>
          </a:blip>
          <a:srcRect b="0" l="0" r="0" t="0"/>
          <a:stretch/>
        </p:blipFill>
        <p:spPr>
          <a:xfrm>
            <a:off x="430425" y="450000"/>
            <a:ext cx="874800" cy="8748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p:cSld name="Titelfolie">
    <p:bg>
      <p:bgPr>
        <a:solidFill>
          <a:srgbClr val="004B75"/>
        </a:solidFill>
      </p:bgPr>
    </p:bg>
    <p:spTree>
      <p:nvGrpSpPr>
        <p:cNvPr id="147" name="Shape 147"/>
        <p:cNvGrpSpPr/>
        <p:nvPr/>
      </p:nvGrpSpPr>
      <p:grpSpPr>
        <a:xfrm>
          <a:off x="0" y="0"/>
          <a:ext cx="0" cy="0"/>
          <a:chOff x="0" y="0"/>
          <a:chExt cx="0" cy="0"/>
        </a:xfrm>
      </p:grpSpPr>
      <p:sp>
        <p:nvSpPr>
          <p:cNvPr id="148" name="Google Shape;148;p38"/>
          <p:cNvSpPr/>
          <p:nvPr>
            <p:ph idx="2" type="pic"/>
          </p:nvPr>
        </p:nvSpPr>
        <p:spPr>
          <a:xfrm>
            <a:off x="0" y="3"/>
            <a:ext cx="9144000" cy="278400"/>
          </a:xfrm>
          <a:prstGeom prst="rect">
            <a:avLst/>
          </a:prstGeom>
          <a:noFill/>
          <a:ln>
            <a:noFill/>
          </a:ln>
        </p:spPr>
      </p:sp>
      <p:sp>
        <p:nvSpPr>
          <p:cNvPr id="149" name="Google Shape;149;p38"/>
          <p:cNvSpPr txBox="1"/>
          <p:nvPr>
            <p:ph type="title"/>
          </p:nvPr>
        </p:nvSpPr>
        <p:spPr>
          <a:xfrm>
            <a:off x="620922" y="3032123"/>
            <a:ext cx="7800600" cy="9021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Clr>
                <a:schemeClr val="lt1"/>
              </a:buClr>
              <a:buSzPts val="3000"/>
              <a:buFont typeface="Arial"/>
              <a:buNone/>
              <a:defRPr b="1" sz="30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50" name="Google Shape;150;p38"/>
          <p:cNvSpPr txBox="1"/>
          <p:nvPr>
            <p:ph idx="1" type="subTitle"/>
          </p:nvPr>
        </p:nvSpPr>
        <p:spPr>
          <a:xfrm>
            <a:off x="620922" y="3955123"/>
            <a:ext cx="7800600" cy="324900"/>
          </a:xfrm>
          <a:prstGeom prst="rect">
            <a:avLst/>
          </a:prstGeom>
          <a:noFill/>
          <a:ln>
            <a:noFill/>
          </a:ln>
        </p:spPr>
        <p:txBody>
          <a:bodyPr anchorCtr="0" anchor="t" bIns="35100" lIns="67500" spcFirstLastPara="1" rIns="67500" wrap="square" tIns="35100">
            <a:spAutoFit/>
          </a:bodyPr>
          <a:lstStyle>
            <a:lvl1pPr lvl="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lvl="1" algn="l">
              <a:lnSpc>
                <a:spcPct val="100000"/>
              </a:lnSpc>
              <a:spcBef>
                <a:spcPts val="700"/>
              </a:spcBef>
              <a:spcAft>
                <a:spcPts val="0"/>
              </a:spcAft>
              <a:buSzPts val="1300"/>
              <a:buChar char="o"/>
              <a:defRPr/>
            </a:lvl2pPr>
            <a:lvl3pPr lvl="2" algn="l">
              <a:lnSpc>
                <a:spcPct val="100000"/>
              </a:lnSpc>
              <a:spcBef>
                <a:spcPts val="700"/>
              </a:spcBef>
              <a:spcAft>
                <a:spcPts val="0"/>
              </a:spcAft>
              <a:buSzPts val="1300"/>
              <a:buChar char="•"/>
              <a:defRPr/>
            </a:lvl3pPr>
            <a:lvl4pPr lvl="3" algn="l">
              <a:lnSpc>
                <a:spcPct val="100000"/>
              </a:lnSpc>
              <a:spcBef>
                <a:spcPts val="700"/>
              </a:spcBef>
              <a:spcAft>
                <a:spcPts val="0"/>
              </a:spcAft>
              <a:buSzPts val="1300"/>
              <a:buChar char="•"/>
              <a:defRPr/>
            </a:lvl4pPr>
            <a:lvl5pPr lvl="4" algn="l">
              <a:lnSpc>
                <a:spcPct val="100000"/>
              </a:lnSpc>
              <a:spcBef>
                <a:spcPts val="600"/>
              </a:spcBef>
              <a:spcAft>
                <a:spcPts val="0"/>
              </a:spcAft>
              <a:buSzPts val="13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fmacher mit Bild - grün" showMasterSp="0">
  <p:cSld name="Aufmacher mit Bild - grün">
    <p:bg>
      <p:bgPr>
        <a:solidFill>
          <a:schemeClr val="accent1"/>
        </a:solidFill>
      </p:bgPr>
    </p:bg>
    <p:spTree>
      <p:nvGrpSpPr>
        <p:cNvPr id="151" name="Shape 151"/>
        <p:cNvGrpSpPr/>
        <p:nvPr/>
      </p:nvGrpSpPr>
      <p:grpSpPr>
        <a:xfrm>
          <a:off x="0" y="0"/>
          <a:ext cx="0" cy="0"/>
          <a:chOff x="0" y="0"/>
          <a:chExt cx="0" cy="0"/>
        </a:xfrm>
      </p:grpSpPr>
      <p:sp>
        <p:nvSpPr>
          <p:cNvPr id="152" name="Google Shape;152;p39"/>
          <p:cNvSpPr/>
          <p:nvPr>
            <p:ph idx="2" type="pic"/>
          </p:nvPr>
        </p:nvSpPr>
        <p:spPr>
          <a:xfrm>
            <a:off x="6130909" y="3"/>
            <a:ext cx="3012900" cy="278400"/>
          </a:xfrm>
          <a:prstGeom prst="rect">
            <a:avLst/>
          </a:prstGeom>
          <a:noFill/>
          <a:ln>
            <a:noFill/>
          </a:ln>
        </p:spPr>
      </p:sp>
      <p:sp>
        <p:nvSpPr>
          <p:cNvPr id="153" name="Google Shape;153;p39"/>
          <p:cNvSpPr txBox="1"/>
          <p:nvPr>
            <p:ph idx="1" type="body"/>
          </p:nvPr>
        </p:nvSpPr>
        <p:spPr>
          <a:xfrm>
            <a:off x="621426" y="2133002"/>
            <a:ext cx="4084500" cy="5787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54" name="Google Shape;154;p39"/>
          <p:cNvSpPr txBox="1"/>
          <p:nvPr>
            <p:ph idx="3" type="body"/>
          </p:nvPr>
        </p:nvSpPr>
        <p:spPr>
          <a:xfrm>
            <a:off x="620922" y="1133905"/>
            <a:ext cx="5368800" cy="985200"/>
          </a:xfrm>
          <a:prstGeom prst="rect">
            <a:avLst/>
          </a:prstGeom>
          <a:noFill/>
          <a:ln>
            <a:noFill/>
          </a:ln>
        </p:spPr>
        <p:txBody>
          <a:bodyPr anchorCtr="0" anchor="ctr"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atin typeface="Arial"/>
                <a:ea typeface="Arial"/>
                <a:cs typeface="Arial"/>
                <a:sym typeface="Arial"/>
              </a:defRPr>
            </a:lvl2pPr>
            <a:lvl3pPr indent="-304800" lvl="2" marL="1371600" algn="l">
              <a:lnSpc>
                <a:spcPct val="100000"/>
              </a:lnSpc>
              <a:spcBef>
                <a:spcPts val="700"/>
              </a:spcBef>
              <a:spcAft>
                <a:spcPts val="0"/>
              </a:spcAft>
              <a:buSzPts val="1200"/>
              <a:buChar char="•"/>
              <a:defRPr>
                <a:latin typeface="Arial"/>
                <a:ea typeface="Arial"/>
                <a:cs typeface="Arial"/>
                <a:sym typeface="Arial"/>
              </a:defRPr>
            </a:lvl3pPr>
            <a:lvl4pPr indent="-304800" lvl="3" marL="1828800" algn="l">
              <a:lnSpc>
                <a:spcPct val="100000"/>
              </a:lnSpc>
              <a:spcBef>
                <a:spcPts val="700"/>
              </a:spcBef>
              <a:spcAft>
                <a:spcPts val="0"/>
              </a:spcAft>
              <a:buSzPts val="1200"/>
              <a:buChar char="•"/>
              <a:defRPr>
                <a:latin typeface="Arial"/>
                <a:ea typeface="Arial"/>
                <a:cs typeface="Arial"/>
                <a:sym typeface="Arial"/>
              </a:defRPr>
            </a:lvl4pPr>
            <a:lvl5pPr indent="-304800" lvl="4" marL="2286000" algn="l">
              <a:lnSpc>
                <a:spcPct val="100000"/>
              </a:lnSpc>
              <a:spcBef>
                <a:spcPts val="600"/>
              </a:spcBef>
              <a:spcAft>
                <a:spcPts val="0"/>
              </a:spcAft>
              <a:buSzPts val="1200"/>
              <a:buChar char="•"/>
              <a:defRPr>
                <a:latin typeface="Arial"/>
                <a:ea typeface="Arial"/>
                <a:cs typeface="Arial"/>
                <a:sym typeface="Aria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fmacher mit Bild - Weiß" showMasterSp="0">
  <p:cSld name="Aufmacher mit Bild - Weiß">
    <p:bg>
      <p:bgPr>
        <a:solidFill>
          <a:schemeClr val="lt1"/>
        </a:solidFill>
      </p:bgPr>
    </p:bg>
    <p:spTree>
      <p:nvGrpSpPr>
        <p:cNvPr id="155" name="Shape 155"/>
        <p:cNvGrpSpPr/>
        <p:nvPr/>
      </p:nvGrpSpPr>
      <p:grpSpPr>
        <a:xfrm>
          <a:off x="0" y="0"/>
          <a:ext cx="0" cy="0"/>
          <a:chOff x="0" y="0"/>
          <a:chExt cx="0" cy="0"/>
        </a:xfrm>
      </p:grpSpPr>
      <p:sp>
        <p:nvSpPr>
          <p:cNvPr id="156" name="Google Shape;156;p40"/>
          <p:cNvSpPr/>
          <p:nvPr>
            <p:ph idx="2" type="pic"/>
          </p:nvPr>
        </p:nvSpPr>
        <p:spPr>
          <a:xfrm>
            <a:off x="6130909" y="3"/>
            <a:ext cx="3012900" cy="278400"/>
          </a:xfrm>
          <a:prstGeom prst="rect">
            <a:avLst/>
          </a:prstGeom>
          <a:noFill/>
          <a:ln>
            <a:noFill/>
          </a:ln>
        </p:spPr>
      </p:sp>
      <p:sp>
        <p:nvSpPr>
          <p:cNvPr id="157" name="Google Shape;157;p40"/>
          <p:cNvSpPr txBox="1"/>
          <p:nvPr>
            <p:ph idx="1" type="body"/>
          </p:nvPr>
        </p:nvSpPr>
        <p:spPr>
          <a:xfrm>
            <a:off x="620922" y="1133905"/>
            <a:ext cx="5368800" cy="985200"/>
          </a:xfrm>
          <a:prstGeom prst="rect">
            <a:avLst/>
          </a:prstGeom>
          <a:noFill/>
          <a:ln>
            <a:noFill/>
          </a:ln>
        </p:spPr>
        <p:txBody>
          <a:bodyPr anchorCtr="0" anchor="ctr"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atin typeface="Arial"/>
                <a:ea typeface="Arial"/>
                <a:cs typeface="Arial"/>
                <a:sym typeface="Arial"/>
              </a:defRPr>
            </a:lvl2pPr>
            <a:lvl3pPr indent="-304800" lvl="2" marL="1371600" algn="l">
              <a:lnSpc>
                <a:spcPct val="100000"/>
              </a:lnSpc>
              <a:spcBef>
                <a:spcPts val="700"/>
              </a:spcBef>
              <a:spcAft>
                <a:spcPts val="0"/>
              </a:spcAft>
              <a:buSzPts val="1200"/>
              <a:buChar char="•"/>
              <a:defRPr>
                <a:latin typeface="Arial"/>
                <a:ea typeface="Arial"/>
                <a:cs typeface="Arial"/>
                <a:sym typeface="Arial"/>
              </a:defRPr>
            </a:lvl3pPr>
            <a:lvl4pPr indent="-304800" lvl="3" marL="1828800" algn="l">
              <a:lnSpc>
                <a:spcPct val="100000"/>
              </a:lnSpc>
              <a:spcBef>
                <a:spcPts val="700"/>
              </a:spcBef>
              <a:spcAft>
                <a:spcPts val="0"/>
              </a:spcAft>
              <a:buSzPts val="1200"/>
              <a:buChar char="•"/>
              <a:defRPr>
                <a:latin typeface="Arial"/>
                <a:ea typeface="Arial"/>
                <a:cs typeface="Arial"/>
                <a:sym typeface="Arial"/>
              </a:defRPr>
            </a:lvl4pPr>
            <a:lvl5pPr indent="-304800" lvl="4" marL="2286000" algn="l">
              <a:lnSpc>
                <a:spcPct val="100000"/>
              </a:lnSpc>
              <a:spcBef>
                <a:spcPts val="600"/>
              </a:spcBef>
              <a:spcAft>
                <a:spcPts val="0"/>
              </a:spcAft>
              <a:buSzPts val="1200"/>
              <a:buChar char="•"/>
              <a:defRPr>
                <a:latin typeface="Arial"/>
                <a:ea typeface="Arial"/>
                <a:cs typeface="Arial"/>
                <a:sym typeface="Aria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58" name="Google Shape;158;p40"/>
          <p:cNvSpPr txBox="1"/>
          <p:nvPr>
            <p:ph idx="3" type="body"/>
          </p:nvPr>
        </p:nvSpPr>
        <p:spPr>
          <a:xfrm>
            <a:off x="620922" y="2133003"/>
            <a:ext cx="4137000" cy="5787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600">
                <a:solidFill>
                  <a:schemeClr val="accen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Fläche - blau" showMasterSp="0">
  <p:cSld name="Inhalt mit Bild/Fläche - blau">
    <p:bg>
      <p:bgPr>
        <a:solidFill>
          <a:schemeClr val="lt1"/>
        </a:solidFill>
      </p:bgPr>
    </p:bg>
    <p:spTree>
      <p:nvGrpSpPr>
        <p:cNvPr id="159" name="Shape 159"/>
        <p:cNvGrpSpPr/>
        <p:nvPr/>
      </p:nvGrpSpPr>
      <p:grpSpPr>
        <a:xfrm>
          <a:off x="0" y="0"/>
          <a:ext cx="0" cy="0"/>
          <a:chOff x="0" y="0"/>
          <a:chExt cx="0" cy="0"/>
        </a:xfrm>
      </p:grpSpPr>
      <p:sp>
        <p:nvSpPr>
          <p:cNvPr id="160" name="Google Shape;160;p41"/>
          <p:cNvSpPr/>
          <p:nvPr/>
        </p:nvSpPr>
        <p:spPr>
          <a:xfrm>
            <a:off x="6102535" y="0"/>
            <a:ext cx="30414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61" name="Google Shape;161;p41"/>
          <p:cNvSpPr/>
          <p:nvPr>
            <p:ph idx="2" type="pic"/>
          </p:nvPr>
        </p:nvSpPr>
        <p:spPr>
          <a:xfrm>
            <a:off x="5234625" y="380703"/>
            <a:ext cx="3517500" cy="278400"/>
          </a:xfrm>
          <a:prstGeom prst="rect">
            <a:avLst/>
          </a:prstGeom>
          <a:noFill/>
          <a:ln>
            <a:noFill/>
          </a:ln>
        </p:spPr>
      </p:sp>
      <p:sp>
        <p:nvSpPr>
          <p:cNvPr id="162" name="Google Shape;162;p41"/>
          <p:cNvSpPr txBox="1"/>
          <p:nvPr>
            <p:ph type="title"/>
          </p:nvPr>
        </p:nvSpPr>
        <p:spPr>
          <a:xfrm>
            <a:off x="620921" y="729001"/>
            <a:ext cx="4076400" cy="9852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b="0" i="0" sz="330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63" name="Google Shape;163;p41"/>
          <p:cNvSpPr txBox="1"/>
          <p:nvPr>
            <p:ph idx="1" type="body"/>
          </p:nvPr>
        </p:nvSpPr>
        <p:spPr>
          <a:xfrm>
            <a:off x="621426" y="1971000"/>
            <a:ext cx="3391800" cy="1396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64" name="Google Shape;164;p41"/>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Fläche - grün" showMasterSp="0">
  <p:cSld name="Inhalt mit Bild/Fläche - grün">
    <p:bg>
      <p:bgPr>
        <a:solidFill>
          <a:schemeClr val="lt1"/>
        </a:solidFill>
      </p:bgPr>
    </p:bg>
    <p:spTree>
      <p:nvGrpSpPr>
        <p:cNvPr id="165" name="Shape 165"/>
        <p:cNvGrpSpPr/>
        <p:nvPr/>
      </p:nvGrpSpPr>
      <p:grpSpPr>
        <a:xfrm>
          <a:off x="0" y="0"/>
          <a:ext cx="0" cy="0"/>
          <a:chOff x="0" y="0"/>
          <a:chExt cx="0" cy="0"/>
        </a:xfrm>
      </p:grpSpPr>
      <p:sp>
        <p:nvSpPr>
          <p:cNvPr id="166" name="Google Shape;166;p42"/>
          <p:cNvSpPr/>
          <p:nvPr/>
        </p:nvSpPr>
        <p:spPr>
          <a:xfrm>
            <a:off x="6102535" y="0"/>
            <a:ext cx="30414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67" name="Google Shape;167;p42"/>
          <p:cNvSpPr/>
          <p:nvPr>
            <p:ph idx="2" type="pic"/>
          </p:nvPr>
        </p:nvSpPr>
        <p:spPr>
          <a:xfrm>
            <a:off x="5234625" y="380703"/>
            <a:ext cx="3517500" cy="278400"/>
          </a:xfrm>
          <a:prstGeom prst="rect">
            <a:avLst/>
          </a:prstGeom>
          <a:noFill/>
          <a:ln>
            <a:noFill/>
          </a:ln>
        </p:spPr>
      </p:sp>
      <p:sp>
        <p:nvSpPr>
          <p:cNvPr id="168" name="Google Shape;168;p42"/>
          <p:cNvSpPr txBox="1"/>
          <p:nvPr>
            <p:ph type="title"/>
          </p:nvPr>
        </p:nvSpPr>
        <p:spPr>
          <a:xfrm>
            <a:off x="620921" y="729001"/>
            <a:ext cx="4076400" cy="9852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b="0" i="0" sz="330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69" name="Google Shape;169;p42"/>
          <p:cNvSpPr txBox="1"/>
          <p:nvPr>
            <p:ph idx="1" type="body"/>
          </p:nvPr>
        </p:nvSpPr>
        <p:spPr>
          <a:xfrm>
            <a:off x="621426" y="1970484"/>
            <a:ext cx="3387000" cy="1396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70" name="Google Shape;170;p42"/>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Logo mit Bild/Fläche - grün" showMasterSp="0">
  <p:cSld name="Inhalt Logo mit Bild/Fläche - grün">
    <p:bg>
      <p:bgPr>
        <a:solidFill>
          <a:schemeClr val="lt1"/>
        </a:solidFill>
      </p:bgPr>
    </p:bg>
    <p:spTree>
      <p:nvGrpSpPr>
        <p:cNvPr id="171" name="Shape 171"/>
        <p:cNvGrpSpPr/>
        <p:nvPr/>
      </p:nvGrpSpPr>
      <p:grpSpPr>
        <a:xfrm>
          <a:off x="0" y="0"/>
          <a:ext cx="0" cy="0"/>
          <a:chOff x="0" y="0"/>
          <a:chExt cx="0" cy="0"/>
        </a:xfrm>
      </p:grpSpPr>
      <p:sp>
        <p:nvSpPr>
          <p:cNvPr id="172" name="Google Shape;172;p43"/>
          <p:cNvSpPr/>
          <p:nvPr/>
        </p:nvSpPr>
        <p:spPr>
          <a:xfrm>
            <a:off x="6102535" y="0"/>
            <a:ext cx="30414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73" name="Google Shape;173;p43"/>
          <p:cNvSpPr/>
          <p:nvPr>
            <p:ph idx="2" type="pic"/>
          </p:nvPr>
        </p:nvSpPr>
        <p:spPr>
          <a:xfrm>
            <a:off x="5234625" y="380703"/>
            <a:ext cx="3517500" cy="278400"/>
          </a:xfrm>
          <a:prstGeom prst="rect">
            <a:avLst/>
          </a:prstGeom>
          <a:noFill/>
          <a:ln>
            <a:noFill/>
          </a:ln>
        </p:spPr>
      </p:sp>
      <p:sp>
        <p:nvSpPr>
          <p:cNvPr id="174" name="Google Shape;174;p43"/>
          <p:cNvSpPr txBox="1"/>
          <p:nvPr>
            <p:ph type="title"/>
          </p:nvPr>
        </p:nvSpPr>
        <p:spPr>
          <a:xfrm>
            <a:off x="620921" y="729001"/>
            <a:ext cx="4076400" cy="9852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b="0" i="0" sz="330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75" name="Google Shape;175;p43"/>
          <p:cNvSpPr txBox="1"/>
          <p:nvPr>
            <p:ph idx="1" type="body"/>
          </p:nvPr>
        </p:nvSpPr>
        <p:spPr>
          <a:xfrm>
            <a:off x="621426" y="1970485"/>
            <a:ext cx="3387000" cy="1396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pic>
        <p:nvPicPr>
          <p:cNvPr id="176" name="Google Shape;176;p43"/>
          <p:cNvPicPr preferRelativeResize="0"/>
          <p:nvPr/>
        </p:nvPicPr>
        <p:blipFill rotWithShape="1">
          <a:blip r:embed="rId2">
            <a:alphaModFix/>
          </a:blip>
          <a:srcRect b="0" l="0" r="0" t="0"/>
          <a:stretch/>
        </p:blipFill>
        <p:spPr>
          <a:xfrm>
            <a:off x="690269" y="4469657"/>
            <a:ext cx="858577" cy="307490"/>
          </a:xfrm>
          <a:prstGeom prst="rect">
            <a:avLst/>
          </a:prstGeom>
          <a:noFill/>
          <a:ln>
            <a:noFill/>
          </a:ln>
        </p:spPr>
      </p:pic>
      <p:sp>
        <p:nvSpPr>
          <p:cNvPr id="177" name="Google Shape;177;p43"/>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Fläche - invers blau" showMasterSp="0">
  <p:cSld name="Inhalt mit Bild/Fläche - invers blau">
    <p:bg>
      <p:bgPr>
        <a:solidFill>
          <a:schemeClr val="dk1"/>
        </a:solidFill>
      </p:bgPr>
    </p:bg>
    <p:spTree>
      <p:nvGrpSpPr>
        <p:cNvPr id="178" name="Shape 178"/>
        <p:cNvGrpSpPr/>
        <p:nvPr/>
      </p:nvGrpSpPr>
      <p:grpSpPr>
        <a:xfrm>
          <a:off x="0" y="0"/>
          <a:ext cx="0" cy="0"/>
          <a:chOff x="0" y="0"/>
          <a:chExt cx="0" cy="0"/>
        </a:xfrm>
      </p:grpSpPr>
      <p:sp>
        <p:nvSpPr>
          <p:cNvPr id="179" name="Google Shape;179;p44"/>
          <p:cNvSpPr/>
          <p:nvPr>
            <p:ph idx="2" type="pic"/>
          </p:nvPr>
        </p:nvSpPr>
        <p:spPr>
          <a:xfrm>
            <a:off x="5234625" y="380703"/>
            <a:ext cx="3517500" cy="278400"/>
          </a:xfrm>
          <a:prstGeom prst="rect">
            <a:avLst/>
          </a:prstGeom>
          <a:noFill/>
          <a:ln>
            <a:noFill/>
          </a:ln>
        </p:spPr>
      </p:sp>
      <p:sp>
        <p:nvSpPr>
          <p:cNvPr id="180" name="Google Shape;180;p44"/>
          <p:cNvSpPr txBox="1"/>
          <p:nvPr>
            <p:ph idx="1" type="body"/>
          </p:nvPr>
        </p:nvSpPr>
        <p:spPr>
          <a:xfrm>
            <a:off x="621425" y="729003"/>
            <a:ext cx="4127400" cy="10866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3300">
                <a:solidFill>
                  <a:schemeClr val="l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81" name="Google Shape;181;p44"/>
          <p:cNvSpPr txBox="1"/>
          <p:nvPr>
            <p:ph idx="3" type="body"/>
          </p:nvPr>
        </p:nvSpPr>
        <p:spPr>
          <a:xfrm>
            <a:off x="621426" y="1964534"/>
            <a:ext cx="3385800" cy="2784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82" name="Google Shape;182;p44"/>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Fläche - invers grün" showMasterSp="0">
  <p:cSld name="Inhalt mit Bild/Fläche - invers grün">
    <p:bg>
      <p:bgPr>
        <a:solidFill>
          <a:schemeClr val="accent1"/>
        </a:solidFill>
      </p:bgPr>
    </p:bg>
    <p:spTree>
      <p:nvGrpSpPr>
        <p:cNvPr id="183" name="Shape 183"/>
        <p:cNvGrpSpPr/>
        <p:nvPr/>
      </p:nvGrpSpPr>
      <p:grpSpPr>
        <a:xfrm>
          <a:off x="0" y="0"/>
          <a:ext cx="0" cy="0"/>
          <a:chOff x="0" y="0"/>
          <a:chExt cx="0" cy="0"/>
        </a:xfrm>
      </p:grpSpPr>
      <p:sp>
        <p:nvSpPr>
          <p:cNvPr id="184" name="Google Shape;184;p45"/>
          <p:cNvSpPr/>
          <p:nvPr>
            <p:ph idx="2" type="pic"/>
          </p:nvPr>
        </p:nvSpPr>
        <p:spPr>
          <a:xfrm>
            <a:off x="5234625" y="380703"/>
            <a:ext cx="3517500" cy="278400"/>
          </a:xfrm>
          <a:prstGeom prst="rect">
            <a:avLst/>
          </a:prstGeom>
          <a:noFill/>
          <a:ln>
            <a:noFill/>
          </a:ln>
        </p:spPr>
      </p:sp>
      <p:sp>
        <p:nvSpPr>
          <p:cNvPr id="185" name="Google Shape;185;p45"/>
          <p:cNvSpPr txBox="1"/>
          <p:nvPr>
            <p:ph idx="1" type="body"/>
          </p:nvPr>
        </p:nvSpPr>
        <p:spPr>
          <a:xfrm>
            <a:off x="621425" y="729003"/>
            <a:ext cx="4127400" cy="10866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86" name="Google Shape;186;p45"/>
          <p:cNvSpPr txBox="1"/>
          <p:nvPr>
            <p:ph idx="3" type="body"/>
          </p:nvPr>
        </p:nvSpPr>
        <p:spPr>
          <a:xfrm>
            <a:off x="621426" y="1964534"/>
            <a:ext cx="3385800" cy="2784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87" name="Google Shape;187;p45"/>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2 Spalten" showMasterSp="0">
  <p:cSld name="Inhalt 2 Spalten">
    <p:bg>
      <p:bgPr>
        <a:solidFill>
          <a:schemeClr val="lt1"/>
        </a:solidFill>
      </p:bgPr>
    </p:bg>
    <p:spTree>
      <p:nvGrpSpPr>
        <p:cNvPr id="188" name="Shape 188"/>
        <p:cNvGrpSpPr/>
        <p:nvPr/>
      </p:nvGrpSpPr>
      <p:grpSpPr>
        <a:xfrm>
          <a:off x="0" y="0"/>
          <a:ext cx="0" cy="0"/>
          <a:chOff x="0" y="0"/>
          <a:chExt cx="0" cy="0"/>
        </a:xfrm>
      </p:grpSpPr>
      <p:sp>
        <p:nvSpPr>
          <p:cNvPr id="189" name="Google Shape;189;p46"/>
          <p:cNvSpPr txBox="1"/>
          <p:nvPr>
            <p:ph idx="1" type="body"/>
          </p:nvPr>
        </p:nvSpPr>
        <p:spPr>
          <a:xfrm>
            <a:off x="485712" y="2160003"/>
            <a:ext cx="38334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90" name="Google Shape;190;p46"/>
          <p:cNvSpPr txBox="1"/>
          <p:nvPr>
            <p:ph idx="2" type="body"/>
          </p:nvPr>
        </p:nvSpPr>
        <p:spPr>
          <a:xfrm>
            <a:off x="4771727" y="2160003"/>
            <a:ext cx="38334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91" name="Google Shape;191;p46"/>
          <p:cNvSpPr txBox="1"/>
          <p:nvPr>
            <p:ph idx="3" type="body"/>
          </p:nvPr>
        </p:nvSpPr>
        <p:spPr>
          <a:xfrm>
            <a:off x="621428" y="540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92" name="Google Shape;192;p46"/>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Logo 2 Spalten" showMasterSp="0">
  <p:cSld name="Inhalt Logo 2 Spalten">
    <p:bg>
      <p:bgPr>
        <a:solidFill>
          <a:schemeClr val="lt1"/>
        </a:solidFill>
      </p:bgPr>
    </p:bg>
    <p:spTree>
      <p:nvGrpSpPr>
        <p:cNvPr id="193" name="Shape 193"/>
        <p:cNvGrpSpPr/>
        <p:nvPr/>
      </p:nvGrpSpPr>
      <p:grpSpPr>
        <a:xfrm>
          <a:off x="0" y="0"/>
          <a:ext cx="0" cy="0"/>
          <a:chOff x="0" y="0"/>
          <a:chExt cx="0" cy="0"/>
        </a:xfrm>
      </p:grpSpPr>
      <p:sp>
        <p:nvSpPr>
          <p:cNvPr id="194" name="Google Shape;194;p47"/>
          <p:cNvSpPr txBox="1"/>
          <p:nvPr>
            <p:ph idx="1" type="body"/>
          </p:nvPr>
        </p:nvSpPr>
        <p:spPr>
          <a:xfrm>
            <a:off x="485712" y="2160003"/>
            <a:ext cx="38334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95" name="Google Shape;195;p47"/>
          <p:cNvSpPr txBox="1"/>
          <p:nvPr>
            <p:ph idx="2" type="body"/>
          </p:nvPr>
        </p:nvSpPr>
        <p:spPr>
          <a:xfrm>
            <a:off x="4771727" y="2160003"/>
            <a:ext cx="38334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196" name="Google Shape;196;p47"/>
          <p:cNvSpPr txBox="1"/>
          <p:nvPr>
            <p:ph idx="3" type="body"/>
          </p:nvPr>
        </p:nvSpPr>
        <p:spPr>
          <a:xfrm>
            <a:off x="621428" y="540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pic>
        <p:nvPicPr>
          <p:cNvPr id="197" name="Google Shape;197;p47"/>
          <p:cNvPicPr preferRelativeResize="0"/>
          <p:nvPr/>
        </p:nvPicPr>
        <p:blipFill rotWithShape="1">
          <a:blip r:embed="rId2">
            <a:alphaModFix/>
          </a:blip>
          <a:srcRect b="0" l="0" r="0" t="0"/>
          <a:stretch/>
        </p:blipFill>
        <p:spPr>
          <a:xfrm>
            <a:off x="690269" y="4469657"/>
            <a:ext cx="858577" cy="307490"/>
          </a:xfrm>
          <a:prstGeom prst="rect">
            <a:avLst/>
          </a:prstGeom>
          <a:noFill/>
          <a:ln>
            <a:noFill/>
          </a:ln>
        </p:spPr>
      </p:pic>
      <p:sp>
        <p:nvSpPr>
          <p:cNvPr id="198" name="Google Shape;198;p47"/>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p:cSld name="CUSTOM_5">
    <p:spTree>
      <p:nvGrpSpPr>
        <p:cNvPr id="25" name="Shape 25"/>
        <p:cNvGrpSpPr/>
        <p:nvPr/>
      </p:nvGrpSpPr>
      <p:grpSpPr>
        <a:xfrm>
          <a:off x="0" y="0"/>
          <a:ext cx="0" cy="0"/>
          <a:chOff x="0" y="0"/>
          <a:chExt cx="0" cy="0"/>
        </a:xfrm>
      </p:grpSpPr>
      <p:sp>
        <p:nvSpPr>
          <p:cNvPr id="26" name="Google Shape;26;g216b6e3f9b0_0_138"/>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27" name="Google Shape;27;g216b6e3f9b0_0_138"/>
          <p:cNvSpPr txBox="1"/>
          <p:nvPr>
            <p:ph idx="1" type="subTitle"/>
          </p:nvPr>
        </p:nvSpPr>
        <p:spPr>
          <a:xfrm>
            <a:off x="397500" y="317475"/>
            <a:ext cx="35721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p:txBody>
      </p:sp>
      <p:sp>
        <p:nvSpPr>
          <p:cNvPr id="28" name="Google Shape;28;g216b6e3f9b0_0_138"/>
          <p:cNvSpPr txBox="1"/>
          <p:nvPr>
            <p:ph idx="2" type="body"/>
          </p:nvPr>
        </p:nvSpPr>
        <p:spPr>
          <a:xfrm>
            <a:off x="397500" y="1159100"/>
            <a:ext cx="8349000" cy="3152400"/>
          </a:xfrm>
          <a:prstGeom prst="rect">
            <a:avLst/>
          </a:prstGeom>
          <a:noFill/>
          <a:ln>
            <a:noFill/>
          </a:ln>
        </p:spPr>
        <p:txBody>
          <a:bodyPr anchorCtr="0" anchor="t" bIns="91425" lIns="0" spcFirstLastPara="1" rIns="91425" wrap="square" tIns="91425">
            <a:noAutofit/>
          </a:bodyPr>
          <a:lstStyle>
            <a:lvl1pPr indent="-330200" lvl="0" marL="457200" algn="l">
              <a:lnSpc>
                <a:spcPct val="115000"/>
              </a:lnSpc>
              <a:spcBef>
                <a:spcPts val="0"/>
              </a:spcBef>
              <a:spcAft>
                <a:spcPts val="0"/>
              </a:spcAft>
              <a:buSzPts val="16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 name="Google Shape;29;g216b6e3f9b0_0_138"/>
          <p:cNvSpPr txBox="1"/>
          <p:nvPr>
            <p:ph type="title"/>
          </p:nvPr>
        </p:nvSpPr>
        <p:spPr>
          <a:xfrm>
            <a:off x="397500" y="450000"/>
            <a:ext cx="8349000" cy="9414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 weiß" showMasterSp="0">
  <p:cSld name="6 Punkte - weiß">
    <p:bg>
      <p:bgPr>
        <a:solidFill>
          <a:schemeClr val="lt1"/>
        </a:solidFill>
      </p:bgPr>
    </p:bg>
    <p:spTree>
      <p:nvGrpSpPr>
        <p:cNvPr id="199" name="Shape 199"/>
        <p:cNvGrpSpPr/>
        <p:nvPr/>
      </p:nvGrpSpPr>
      <p:grpSpPr>
        <a:xfrm>
          <a:off x="0" y="0"/>
          <a:ext cx="0" cy="0"/>
          <a:chOff x="0" y="0"/>
          <a:chExt cx="0" cy="0"/>
        </a:xfrm>
      </p:grpSpPr>
      <p:sp>
        <p:nvSpPr>
          <p:cNvPr id="200" name="Google Shape;200;p48"/>
          <p:cNvSpPr txBox="1"/>
          <p:nvPr>
            <p:ph idx="1" type="body"/>
          </p:nvPr>
        </p:nvSpPr>
        <p:spPr>
          <a:xfrm>
            <a:off x="620920" y="1924280"/>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01" name="Google Shape;201;p48"/>
          <p:cNvSpPr txBox="1"/>
          <p:nvPr>
            <p:ph idx="2" type="body"/>
          </p:nvPr>
        </p:nvSpPr>
        <p:spPr>
          <a:xfrm>
            <a:off x="620920" y="2707925"/>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02" name="Google Shape;202;p48"/>
          <p:cNvSpPr txBox="1"/>
          <p:nvPr>
            <p:ph idx="3" type="body"/>
          </p:nvPr>
        </p:nvSpPr>
        <p:spPr>
          <a:xfrm>
            <a:off x="620920" y="349157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03" name="Google Shape;203;p48"/>
          <p:cNvSpPr txBox="1"/>
          <p:nvPr>
            <p:ph idx="4" type="body"/>
          </p:nvPr>
        </p:nvSpPr>
        <p:spPr>
          <a:xfrm>
            <a:off x="1033329" y="2049017"/>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04" name="Google Shape;204;p48"/>
          <p:cNvSpPr txBox="1"/>
          <p:nvPr>
            <p:ph idx="5" type="body"/>
          </p:nvPr>
        </p:nvSpPr>
        <p:spPr>
          <a:xfrm>
            <a:off x="1033329" y="2832548"/>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05" name="Google Shape;205;p48"/>
          <p:cNvSpPr txBox="1"/>
          <p:nvPr>
            <p:ph idx="6" type="body"/>
          </p:nvPr>
        </p:nvSpPr>
        <p:spPr>
          <a:xfrm>
            <a:off x="1033329" y="3620846"/>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06" name="Google Shape;206;p48"/>
          <p:cNvSpPr txBox="1"/>
          <p:nvPr>
            <p:ph idx="7" type="body"/>
          </p:nvPr>
        </p:nvSpPr>
        <p:spPr>
          <a:xfrm>
            <a:off x="7957260" y="1921898"/>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07" name="Google Shape;207;p48"/>
          <p:cNvSpPr txBox="1"/>
          <p:nvPr>
            <p:ph idx="8" type="body"/>
          </p:nvPr>
        </p:nvSpPr>
        <p:spPr>
          <a:xfrm>
            <a:off x="7957260" y="270554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08" name="Google Shape;208;p48"/>
          <p:cNvSpPr txBox="1"/>
          <p:nvPr>
            <p:ph idx="9" type="body"/>
          </p:nvPr>
        </p:nvSpPr>
        <p:spPr>
          <a:xfrm>
            <a:off x="7957260" y="3489191"/>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09" name="Google Shape;209;p48"/>
          <p:cNvSpPr txBox="1"/>
          <p:nvPr>
            <p:ph idx="13" type="body"/>
          </p:nvPr>
        </p:nvSpPr>
        <p:spPr>
          <a:xfrm>
            <a:off x="5990453" y="2050208"/>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10" name="Google Shape;210;p48"/>
          <p:cNvSpPr txBox="1"/>
          <p:nvPr>
            <p:ph idx="14" type="body"/>
          </p:nvPr>
        </p:nvSpPr>
        <p:spPr>
          <a:xfrm>
            <a:off x="5990453" y="2833740"/>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11" name="Google Shape;211;p48"/>
          <p:cNvSpPr txBox="1"/>
          <p:nvPr>
            <p:ph idx="15" type="body"/>
          </p:nvPr>
        </p:nvSpPr>
        <p:spPr>
          <a:xfrm>
            <a:off x="5990453" y="3622037"/>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12" name="Google Shape;212;p48"/>
          <p:cNvSpPr/>
          <p:nvPr>
            <p:ph idx="16" type="pic"/>
          </p:nvPr>
        </p:nvSpPr>
        <p:spPr>
          <a:xfrm>
            <a:off x="3142845" y="1866903"/>
            <a:ext cx="2552400" cy="278400"/>
          </a:xfrm>
          <a:prstGeom prst="rect">
            <a:avLst/>
          </a:prstGeom>
          <a:noFill/>
          <a:ln>
            <a:noFill/>
          </a:ln>
        </p:spPr>
      </p:sp>
      <p:sp>
        <p:nvSpPr>
          <p:cNvPr id="213" name="Google Shape;213;p48"/>
          <p:cNvSpPr txBox="1"/>
          <p:nvPr>
            <p:ph idx="17" type="body"/>
          </p:nvPr>
        </p:nvSpPr>
        <p:spPr>
          <a:xfrm>
            <a:off x="621754" y="540001"/>
            <a:ext cx="78012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14" name="Google Shape;214;p48"/>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 blau" showMasterSp="0">
  <p:cSld name="6 Punkte - blau">
    <p:bg>
      <p:bgPr>
        <a:solidFill>
          <a:schemeClr val="dk1"/>
        </a:solidFill>
      </p:bgPr>
    </p:bg>
    <p:spTree>
      <p:nvGrpSpPr>
        <p:cNvPr id="215" name="Shape 215"/>
        <p:cNvGrpSpPr/>
        <p:nvPr/>
      </p:nvGrpSpPr>
      <p:grpSpPr>
        <a:xfrm>
          <a:off x="0" y="0"/>
          <a:ext cx="0" cy="0"/>
          <a:chOff x="0" y="0"/>
          <a:chExt cx="0" cy="0"/>
        </a:xfrm>
      </p:grpSpPr>
      <p:sp>
        <p:nvSpPr>
          <p:cNvPr id="216" name="Google Shape;216;p49"/>
          <p:cNvSpPr txBox="1"/>
          <p:nvPr>
            <p:ph idx="1" type="body"/>
          </p:nvPr>
        </p:nvSpPr>
        <p:spPr>
          <a:xfrm>
            <a:off x="620920" y="1924280"/>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17" name="Google Shape;217;p49"/>
          <p:cNvSpPr txBox="1"/>
          <p:nvPr>
            <p:ph idx="2" type="body"/>
          </p:nvPr>
        </p:nvSpPr>
        <p:spPr>
          <a:xfrm>
            <a:off x="620920" y="2707925"/>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18" name="Google Shape;218;p49"/>
          <p:cNvSpPr txBox="1"/>
          <p:nvPr>
            <p:ph idx="3" type="body"/>
          </p:nvPr>
        </p:nvSpPr>
        <p:spPr>
          <a:xfrm>
            <a:off x="620920" y="349157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19" name="Google Shape;219;p49"/>
          <p:cNvSpPr txBox="1"/>
          <p:nvPr>
            <p:ph idx="4" type="body"/>
          </p:nvPr>
        </p:nvSpPr>
        <p:spPr>
          <a:xfrm>
            <a:off x="1033329" y="2049017"/>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20" name="Google Shape;220;p49"/>
          <p:cNvSpPr txBox="1"/>
          <p:nvPr>
            <p:ph idx="5" type="body"/>
          </p:nvPr>
        </p:nvSpPr>
        <p:spPr>
          <a:xfrm>
            <a:off x="1033329" y="2832548"/>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21" name="Google Shape;221;p49"/>
          <p:cNvSpPr txBox="1"/>
          <p:nvPr>
            <p:ph idx="6" type="body"/>
          </p:nvPr>
        </p:nvSpPr>
        <p:spPr>
          <a:xfrm>
            <a:off x="1033329" y="3620846"/>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22" name="Google Shape;222;p49"/>
          <p:cNvSpPr txBox="1"/>
          <p:nvPr>
            <p:ph idx="7" type="body"/>
          </p:nvPr>
        </p:nvSpPr>
        <p:spPr>
          <a:xfrm>
            <a:off x="7957260" y="1921898"/>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23" name="Google Shape;223;p49"/>
          <p:cNvSpPr txBox="1"/>
          <p:nvPr>
            <p:ph idx="8" type="body"/>
          </p:nvPr>
        </p:nvSpPr>
        <p:spPr>
          <a:xfrm>
            <a:off x="7957260" y="270554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24" name="Google Shape;224;p49"/>
          <p:cNvSpPr txBox="1"/>
          <p:nvPr>
            <p:ph idx="9" type="body"/>
          </p:nvPr>
        </p:nvSpPr>
        <p:spPr>
          <a:xfrm>
            <a:off x="7957260" y="3489191"/>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accen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25" name="Google Shape;225;p49"/>
          <p:cNvSpPr txBox="1"/>
          <p:nvPr>
            <p:ph idx="13" type="body"/>
          </p:nvPr>
        </p:nvSpPr>
        <p:spPr>
          <a:xfrm>
            <a:off x="5990453" y="2050208"/>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26" name="Google Shape;226;p49"/>
          <p:cNvSpPr txBox="1"/>
          <p:nvPr>
            <p:ph idx="14" type="body"/>
          </p:nvPr>
        </p:nvSpPr>
        <p:spPr>
          <a:xfrm>
            <a:off x="5990453" y="2833740"/>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27" name="Google Shape;227;p49"/>
          <p:cNvSpPr txBox="1"/>
          <p:nvPr>
            <p:ph idx="15" type="body"/>
          </p:nvPr>
        </p:nvSpPr>
        <p:spPr>
          <a:xfrm>
            <a:off x="5990453" y="3622037"/>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28" name="Google Shape;228;p49"/>
          <p:cNvSpPr/>
          <p:nvPr>
            <p:ph idx="16" type="pic"/>
          </p:nvPr>
        </p:nvSpPr>
        <p:spPr>
          <a:xfrm>
            <a:off x="3142845" y="1866903"/>
            <a:ext cx="2552400" cy="278400"/>
          </a:xfrm>
          <a:prstGeom prst="rect">
            <a:avLst/>
          </a:prstGeom>
          <a:noFill/>
          <a:ln>
            <a:noFill/>
          </a:ln>
        </p:spPr>
      </p:sp>
      <p:sp>
        <p:nvSpPr>
          <p:cNvPr id="229" name="Google Shape;229;p49"/>
          <p:cNvSpPr txBox="1"/>
          <p:nvPr>
            <p:ph idx="17" type="body"/>
          </p:nvPr>
        </p:nvSpPr>
        <p:spPr>
          <a:xfrm>
            <a:off x="620922" y="540001"/>
            <a:ext cx="78405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solidFill>
                  <a:schemeClr val="lt1"/>
                </a:solidFill>
              </a:defRPr>
            </a:lvl2pPr>
            <a:lvl3pPr indent="-304800" lvl="2" marL="1371600" algn="l">
              <a:lnSpc>
                <a:spcPct val="100000"/>
              </a:lnSpc>
              <a:spcBef>
                <a:spcPts val="700"/>
              </a:spcBef>
              <a:spcAft>
                <a:spcPts val="0"/>
              </a:spcAft>
              <a:buSzPts val="1200"/>
              <a:buChar char="•"/>
              <a:defRPr>
                <a:solidFill>
                  <a:schemeClr val="lt1"/>
                </a:solidFill>
              </a:defRPr>
            </a:lvl3pPr>
            <a:lvl4pPr indent="-304800" lvl="3" marL="1828800" algn="l">
              <a:lnSpc>
                <a:spcPct val="100000"/>
              </a:lnSpc>
              <a:spcBef>
                <a:spcPts val="700"/>
              </a:spcBef>
              <a:spcAft>
                <a:spcPts val="0"/>
              </a:spcAft>
              <a:buSzPts val="1200"/>
              <a:buChar char="•"/>
              <a:defRPr>
                <a:solidFill>
                  <a:schemeClr val="lt1"/>
                </a:solidFill>
              </a:defRPr>
            </a:lvl4pPr>
            <a:lvl5pPr indent="-304800" lvl="4" marL="2286000" algn="l">
              <a:lnSpc>
                <a:spcPct val="100000"/>
              </a:lnSpc>
              <a:spcBef>
                <a:spcPts val="600"/>
              </a:spcBef>
              <a:spcAft>
                <a:spcPts val="0"/>
              </a:spcAft>
              <a:buSzPts val="1200"/>
              <a:buChar char="•"/>
              <a:defRPr>
                <a:solidFill>
                  <a:schemeClr val="lt1"/>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0" name="Google Shape;230;p49"/>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 grün" showMasterSp="0">
  <p:cSld name="6 Punkte - grün">
    <p:bg>
      <p:bgPr>
        <a:solidFill>
          <a:schemeClr val="accent1"/>
        </a:solidFill>
      </p:bgPr>
    </p:bg>
    <p:spTree>
      <p:nvGrpSpPr>
        <p:cNvPr id="231" name="Shape 231"/>
        <p:cNvGrpSpPr/>
        <p:nvPr/>
      </p:nvGrpSpPr>
      <p:grpSpPr>
        <a:xfrm>
          <a:off x="0" y="0"/>
          <a:ext cx="0" cy="0"/>
          <a:chOff x="0" y="0"/>
          <a:chExt cx="0" cy="0"/>
        </a:xfrm>
      </p:grpSpPr>
      <p:sp>
        <p:nvSpPr>
          <p:cNvPr id="232" name="Google Shape;232;p50"/>
          <p:cNvSpPr txBox="1"/>
          <p:nvPr>
            <p:ph idx="1" type="body"/>
          </p:nvPr>
        </p:nvSpPr>
        <p:spPr>
          <a:xfrm>
            <a:off x="620920" y="1924280"/>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3" name="Google Shape;233;p50"/>
          <p:cNvSpPr txBox="1"/>
          <p:nvPr>
            <p:ph idx="2" type="body"/>
          </p:nvPr>
        </p:nvSpPr>
        <p:spPr>
          <a:xfrm>
            <a:off x="620920" y="2707925"/>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4" name="Google Shape;234;p50"/>
          <p:cNvSpPr txBox="1"/>
          <p:nvPr>
            <p:ph idx="3" type="body"/>
          </p:nvPr>
        </p:nvSpPr>
        <p:spPr>
          <a:xfrm>
            <a:off x="620920" y="349157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5" name="Google Shape;235;p50"/>
          <p:cNvSpPr txBox="1"/>
          <p:nvPr>
            <p:ph idx="4" type="body"/>
          </p:nvPr>
        </p:nvSpPr>
        <p:spPr>
          <a:xfrm>
            <a:off x="1033329" y="2049017"/>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6" name="Google Shape;236;p50"/>
          <p:cNvSpPr txBox="1"/>
          <p:nvPr>
            <p:ph idx="5" type="body"/>
          </p:nvPr>
        </p:nvSpPr>
        <p:spPr>
          <a:xfrm>
            <a:off x="1033329" y="2832548"/>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7" name="Google Shape;237;p50"/>
          <p:cNvSpPr txBox="1"/>
          <p:nvPr>
            <p:ph idx="6" type="body"/>
          </p:nvPr>
        </p:nvSpPr>
        <p:spPr>
          <a:xfrm>
            <a:off x="1033329" y="3620846"/>
            <a:ext cx="1785900" cy="2784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8" name="Google Shape;238;p50"/>
          <p:cNvSpPr txBox="1"/>
          <p:nvPr>
            <p:ph idx="7" type="body"/>
          </p:nvPr>
        </p:nvSpPr>
        <p:spPr>
          <a:xfrm>
            <a:off x="7957260" y="1921898"/>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39" name="Google Shape;239;p50"/>
          <p:cNvSpPr txBox="1"/>
          <p:nvPr>
            <p:ph idx="8" type="body"/>
          </p:nvPr>
        </p:nvSpPr>
        <p:spPr>
          <a:xfrm>
            <a:off x="7957260" y="2705542"/>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40" name="Google Shape;240;p50"/>
          <p:cNvSpPr txBox="1"/>
          <p:nvPr>
            <p:ph idx="9" type="body"/>
          </p:nvPr>
        </p:nvSpPr>
        <p:spPr>
          <a:xfrm>
            <a:off x="7957260" y="3489191"/>
            <a:ext cx="619200" cy="532500"/>
          </a:xfrm>
          <a:prstGeom prst="rect">
            <a:avLst/>
          </a:prstGeom>
          <a:noFill/>
          <a:ln>
            <a:noFill/>
          </a:ln>
        </p:spPr>
        <p:txBody>
          <a:bodyPr anchorCtr="0" anchor="ctr" bIns="35100" lIns="67500" spcFirstLastPara="1" rIns="67500" wrap="square" tIns="35100">
            <a:spAutoFit/>
          </a:bodyPr>
          <a:lstStyle>
            <a:lvl1pPr indent="-228600" lvl="0" marL="457200" algn="l">
              <a:lnSpc>
                <a:spcPct val="100000"/>
              </a:lnSpc>
              <a:spcBef>
                <a:spcPts val="1500"/>
              </a:spcBef>
              <a:spcAft>
                <a:spcPts val="0"/>
              </a:spcAft>
              <a:buSzPts val="1000"/>
              <a:buNone/>
              <a:defRPr b="0" sz="30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41" name="Google Shape;241;p50"/>
          <p:cNvSpPr txBox="1"/>
          <p:nvPr>
            <p:ph idx="13" type="body"/>
          </p:nvPr>
        </p:nvSpPr>
        <p:spPr>
          <a:xfrm>
            <a:off x="5990453" y="2050208"/>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42" name="Google Shape;242;p50"/>
          <p:cNvSpPr txBox="1"/>
          <p:nvPr>
            <p:ph idx="14" type="body"/>
          </p:nvPr>
        </p:nvSpPr>
        <p:spPr>
          <a:xfrm>
            <a:off x="5990453" y="2833740"/>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43" name="Google Shape;243;p50"/>
          <p:cNvSpPr txBox="1"/>
          <p:nvPr>
            <p:ph idx="15" type="body"/>
          </p:nvPr>
        </p:nvSpPr>
        <p:spPr>
          <a:xfrm>
            <a:off x="5990453" y="3622037"/>
            <a:ext cx="1785900" cy="278400"/>
          </a:xfrm>
          <a:prstGeom prst="rect">
            <a:avLst/>
          </a:prstGeom>
          <a:noFill/>
          <a:ln>
            <a:noFill/>
          </a:ln>
        </p:spPr>
        <p:txBody>
          <a:bodyPr anchorCtr="0" anchor="ctr" bIns="35100" lIns="67500" spcFirstLastPara="1" rIns="67500" wrap="square" tIns="35100">
            <a:spAutoFit/>
          </a:bodyPr>
          <a:lstStyle>
            <a:lvl1pPr indent="-228600" lvl="0" marL="457200" algn="r">
              <a:lnSpc>
                <a:spcPct val="100000"/>
              </a:lnSpc>
              <a:spcBef>
                <a:spcPts val="1500"/>
              </a:spcBef>
              <a:spcAft>
                <a:spcPts val="0"/>
              </a:spcAft>
              <a:buSzPts val="1000"/>
              <a:buNone/>
              <a:defRPr>
                <a:solidFill>
                  <a:schemeClr val="lt1"/>
                </a:solidFil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44" name="Google Shape;244;p50"/>
          <p:cNvSpPr/>
          <p:nvPr>
            <p:ph idx="16" type="pic"/>
          </p:nvPr>
        </p:nvSpPr>
        <p:spPr>
          <a:xfrm>
            <a:off x="3142845" y="1866903"/>
            <a:ext cx="2552400" cy="278400"/>
          </a:xfrm>
          <a:prstGeom prst="rect">
            <a:avLst/>
          </a:prstGeom>
          <a:noFill/>
          <a:ln>
            <a:noFill/>
          </a:ln>
        </p:spPr>
      </p:sp>
      <p:sp>
        <p:nvSpPr>
          <p:cNvPr id="245" name="Google Shape;245;p50"/>
          <p:cNvSpPr txBox="1"/>
          <p:nvPr>
            <p:ph idx="17" type="body"/>
          </p:nvPr>
        </p:nvSpPr>
        <p:spPr>
          <a:xfrm>
            <a:off x="620922" y="540001"/>
            <a:ext cx="78405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solidFill>
                  <a:schemeClr val="lt1"/>
                </a:solidFill>
              </a:defRPr>
            </a:lvl2pPr>
            <a:lvl3pPr indent="-304800" lvl="2" marL="1371600" algn="l">
              <a:lnSpc>
                <a:spcPct val="100000"/>
              </a:lnSpc>
              <a:spcBef>
                <a:spcPts val="700"/>
              </a:spcBef>
              <a:spcAft>
                <a:spcPts val="0"/>
              </a:spcAft>
              <a:buSzPts val="1200"/>
              <a:buChar char="•"/>
              <a:defRPr>
                <a:solidFill>
                  <a:schemeClr val="lt1"/>
                </a:solidFill>
              </a:defRPr>
            </a:lvl3pPr>
            <a:lvl4pPr indent="-304800" lvl="3" marL="1828800" algn="l">
              <a:lnSpc>
                <a:spcPct val="100000"/>
              </a:lnSpc>
              <a:spcBef>
                <a:spcPts val="700"/>
              </a:spcBef>
              <a:spcAft>
                <a:spcPts val="0"/>
              </a:spcAft>
              <a:buSzPts val="1200"/>
              <a:buChar char="•"/>
              <a:defRPr>
                <a:solidFill>
                  <a:schemeClr val="lt1"/>
                </a:solidFill>
              </a:defRPr>
            </a:lvl4pPr>
            <a:lvl5pPr indent="-304800" lvl="4" marL="2286000" algn="l">
              <a:lnSpc>
                <a:spcPct val="100000"/>
              </a:lnSpc>
              <a:spcBef>
                <a:spcPts val="600"/>
              </a:spcBef>
              <a:spcAft>
                <a:spcPts val="0"/>
              </a:spcAft>
              <a:buSzPts val="1200"/>
              <a:buChar char="•"/>
              <a:defRPr>
                <a:solidFill>
                  <a:schemeClr val="lt1"/>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46" name="Google Shape;246;p50"/>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e Freifläche Logo - weiß" showMasterSp="0">
  <p:cSld name="Horizontale Freifläche Logo - weiß">
    <p:bg>
      <p:bgPr>
        <a:solidFill>
          <a:schemeClr val="lt1"/>
        </a:solidFill>
      </p:bgPr>
    </p:bg>
    <p:spTree>
      <p:nvGrpSpPr>
        <p:cNvPr id="247" name="Shape 247"/>
        <p:cNvGrpSpPr/>
        <p:nvPr/>
      </p:nvGrpSpPr>
      <p:grpSpPr>
        <a:xfrm>
          <a:off x="0" y="0"/>
          <a:ext cx="0" cy="0"/>
          <a:chOff x="0" y="0"/>
          <a:chExt cx="0" cy="0"/>
        </a:xfrm>
      </p:grpSpPr>
      <p:sp>
        <p:nvSpPr>
          <p:cNvPr id="248" name="Google Shape;248;p51"/>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dk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49" name="Google Shape;249;p51"/>
          <p:cNvSpPr txBox="1"/>
          <p:nvPr>
            <p:ph idx="2"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pic>
        <p:nvPicPr>
          <p:cNvPr id="250" name="Google Shape;250;p51"/>
          <p:cNvPicPr preferRelativeResize="0"/>
          <p:nvPr/>
        </p:nvPicPr>
        <p:blipFill rotWithShape="1">
          <a:blip r:embed="rId2">
            <a:alphaModFix/>
          </a:blip>
          <a:srcRect b="0" l="0" r="0" t="0"/>
          <a:stretch/>
        </p:blipFill>
        <p:spPr>
          <a:xfrm>
            <a:off x="690269" y="4469657"/>
            <a:ext cx="858577" cy="307490"/>
          </a:xfrm>
          <a:prstGeom prst="rect">
            <a:avLst/>
          </a:prstGeom>
          <a:noFill/>
          <a:ln>
            <a:noFill/>
          </a:ln>
        </p:spPr>
      </p:pic>
      <p:sp>
        <p:nvSpPr>
          <p:cNvPr id="251" name="Google Shape;251;p51"/>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e Freifläche - grün" showMasterSp="0">
  <p:cSld name="Horizontale Freifläche - grün">
    <p:bg>
      <p:bgPr>
        <a:solidFill>
          <a:schemeClr val="accent1"/>
        </a:solidFill>
      </p:bgPr>
    </p:bg>
    <p:spTree>
      <p:nvGrpSpPr>
        <p:cNvPr id="252" name="Shape 252"/>
        <p:cNvGrpSpPr/>
        <p:nvPr/>
      </p:nvGrpSpPr>
      <p:grpSpPr>
        <a:xfrm>
          <a:off x="0" y="0"/>
          <a:ext cx="0" cy="0"/>
          <a:chOff x="0" y="0"/>
          <a:chExt cx="0" cy="0"/>
        </a:xfrm>
      </p:grpSpPr>
      <p:sp>
        <p:nvSpPr>
          <p:cNvPr id="253" name="Google Shape;253;p52"/>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lt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4" name="Google Shape;254;p52"/>
          <p:cNvSpPr txBox="1"/>
          <p:nvPr>
            <p:ph idx="2" type="body"/>
          </p:nvPr>
        </p:nvSpPr>
        <p:spPr>
          <a:xfrm>
            <a:off x="621428" y="702001"/>
            <a:ext cx="78369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55" name="Google Shape;255;p52"/>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vertikal - blau" showMasterSp="0">
  <p:cSld name="Mockup vertikal - blau">
    <p:bg>
      <p:bgPr>
        <a:solidFill>
          <a:schemeClr val="lt1"/>
        </a:solidFill>
      </p:bgPr>
    </p:bg>
    <p:spTree>
      <p:nvGrpSpPr>
        <p:cNvPr id="256" name="Shape 256"/>
        <p:cNvGrpSpPr/>
        <p:nvPr/>
      </p:nvGrpSpPr>
      <p:grpSpPr>
        <a:xfrm>
          <a:off x="0" y="0"/>
          <a:ext cx="0" cy="0"/>
          <a:chOff x="0" y="0"/>
          <a:chExt cx="0" cy="0"/>
        </a:xfrm>
      </p:grpSpPr>
      <p:sp>
        <p:nvSpPr>
          <p:cNvPr id="257" name="Google Shape;257;p53"/>
          <p:cNvSpPr/>
          <p:nvPr/>
        </p:nvSpPr>
        <p:spPr>
          <a:xfrm>
            <a:off x="1" y="4258644"/>
            <a:ext cx="9144000" cy="8850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58" name="Google Shape;258;p53"/>
          <p:cNvSpPr/>
          <p:nvPr>
            <p:ph idx="2" type="pic"/>
          </p:nvPr>
        </p:nvSpPr>
        <p:spPr>
          <a:xfrm>
            <a:off x="3581533" y="1902026"/>
            <a:ext cx="1890300" cy="278400"/>
          </a:xfrm>
          <a:prstGeom prst="rect">
            <a:avLst/>
          </a:prstGeom>
          <a:noFill/>
          <a:ln>
            <a:noFill/>
          </a:ln>
        </p:spPr>
      </p:sp>
      <p:pic>
        <p:nvPicPr>
          <p:cNvPr id="259" name="Google Shape;259;p53"/>
          <p:cNvPicPr preferRelativeResize="0"/>
          <p:nvPr/>
        </p:nvPicPr>
        <p:blipFill rotWithShape="1">
          <a:blip r:embed="rId2">
            <a:alphaModFix/>
          </a:blip>
          <a:srcRect b="0" l="0" r="0" t="0"/>
          <a:stretch/>
        </p:blipFill>
        <p:spPr>
          <a:xfrm>
            <a:off x="3455287" y="1768888"/>
            <a:ext cx="2189387" cy="3005513"/>
          </a:xfrm>
          <a:prstGeom prst="rect">
            <a:avLst/>
          </a:prstGeom>
          <a:noFill/>
          <a:ln>
            <a:noFill/>
          </a:ln>
          <a:effectLst>
            <a:outerShdw blurRad="50800" rotWithShape="0" algn="tl" dir="2700000" dist="38100">
              <a:srgbClr val="000000">
                <a:alpha val="40000"/>
              </a:srgbClr>
            </a:outerShdw>
          </a:effectLst>
        </p:spPr>
      </p:pic>
      <p:sp>
        <p:nvSpPr>
          <p:cNvPr id="260" name="Google Shape;260;p53"/>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dk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61" name="Google Shape;261;p53"/>
          <p:cNvSpPr txBox="1"/>
          <p:nvPr>
            <p:ph idx="3"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62" name="Google Shape;262;p53"/>
          <p:cNvSpPr txBox="1"/>
          <p:nvPr>
            <p:ph idx="4" type="body"/>
          </p:nvPr>
        </p:nvSpPr>
        <p:spPr>
          <a:xfrm>
            <a:off x="1160450" y="2593301"/>
            <a:ext cx="1960500" cy="278400"/>
          </a:xfrm>
          <a:prstGeom prst="rect">
            <a:avLst/>
          </a:prstGeom>
          <a:noFill/>
          <a:ln>
            <a:noFill/>
          </a:ln>
        </p:spPr>
        <p:txBody>
          <a:bodyPr anchorCtr="0" anchor="t" bIns="35100" lIns="67500" spcFirstLastPara="1" rIns="67500" wrap="square" tIns="35100">
            <a:spAutoFit/>
          </a:bodyPr>
          <a:lstStyle>
            <a:lvl1pPr indent="-228600" lvl="0" marL="457200" algn="r">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63" name="Google Shape;263;p53"/>
          <p:cNvSpPr txBox="1"/>
          <p:nvPr>
            <p:ph idx="5" type="body"/>
          </p:nvPr>
        </p:nvSpPr>
        <p:spPr>
          <a:xfrm>
            <a:off x="5906165" y="2593301"/>
            <a:ext cx="1960500" cy="2784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64" name="Google Shape;264;p53"/>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vertikal - grün" showMasterSp="0">
  <p:cSld name="Mockup vertikal - grün">
    <p:bg>
      <p:bgPr>
        <a:solidFill>
          <a:schemeClr val="lt1"/>
        </a:solidFill>
      </p:bgPr>
    </p:bg>
    <p:spTree>
      <p:nvGrpSpPr>
        <p:cNvPr id="265" name="Shape 265"/>
        <p:cNvGrpSpPr/>
        <p:nvPr/>
      </p:nvGrpSpPr>
      <p:grpSpPr>
        <a:xfrm>
          <a:off x="0" y="0"/>
          <a:ext cx="0" cy="0"/>
          <a:chOff x="0" y="0"/>
          <a:chExt cx="0" cy="0"/>
        </a:xfrm>
      </p:grpSpPr>
      <p:sp>
        <p:nvSpPr>
          <p:cNvPr id="266" name="Google Shape;266;p54"/>
          <p:cNvSpPr/>
          <p:nvPr/>
        </p:nvSpPr>
        <p:spPr>
          <a:xfrm>
            <a:off x="1" y="4258644"/>
            <a:ext cx="9144000" cy="885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267" name="Google Shape;267;p54"/>
          <p:cNvSpPr/>
          <p:nvPr>
            <p:ph idx="2" type="pic"/>
          </p:nvPr>
        </p:nvSpPr>
        <p:spPr>
          <a:xfrm>
            <a:off x="3582131" y="1902027"/>
            <a:ext cx="1891200" cy="278400"/>
          </a:xfrm>
          <a:prstGeom prst="rect">
            <a:avLst/>
          </a:prstGeom>
          <a:noFill/>
          <a:ln>
            <a:noFill/>
          </a:ln>
        </p:spPr>
      </p:sp>
      <p:pic>
        <p:nvPicPr>
          <p:cNvPr id="268" name="Google Shape;268;p54"/>
          <p:cNvPicPr preferRelativeResize="0"/>
          <p:nvPr/>
        </p:nvPicPr>
        <p:blipFill rotWithShape="1">
          <a:blip r:embed="rId2">
            <a:alphaModFix/>
          </a:blip>
          <a:srcRect b="0" l="0" r="0" t="0"/>
          <a:stretch/>
        </p:blipFill>
        <p:spPr>
          <a:xfrm>
            <a:off x="3455287" y="1768888"/>
            <a:ext cx="2189387" cy="3005513"/>
          </a:xfrm>
          <a:prstGeom prst="rect">
            <a:avLst/>
          </a:prstGeom>
          <a:noFill/>
          <a:ln>
            <a:noFill/>
          </a:ln>
          <a:effectLst>
            <a:outerShdw blurRad="50800" rotWithShape="0" algn="tl" dir="2700000" dist="38100">
              <a:srgbClr val="000000">
                <a:alpha val="40000"/>
              </a:srgbClr>
            </a:outerShdw>
          </a:effectLst>
        </p:spPr>
      </p:pic>
      <p:sp>
        <p:nvSpPr>
          <p:cNvPr id="269" name="Google Shape;269;p54"/>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dk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0" name="Google Shape;270;p54"/>
          <p:cNvSpPr txBox="1"/>
          <p:nvPr>
            <p:ph idx="3"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1" name="Google Shape;271;p54"/>
          <p:cNvSpPr txBox="1"/>
          <p:nvPr>
            <p:ph idx="4" type="body"/>
          </p:nvPr>
        </p:nvSpPr>
        <p:spPr>
          <a:xfrm>
            <a:off x="1160450" y="2593301"/>
            <a:ext cx="1960500" cy="278400"/>
          </a:xfrm>
          <a:prstGeom prst="rect">
            <a:avLst/>
          </a:prstGeom>
          <a:noFill/>
          <a:ln>
            <a:noFill/>
          </a:ln>
        </p:spPr>
        <p:txBody>
          <a:bodyPr anchorCtr="0" anchor="t" bIns="35100" lIns="67500" spcFirstLastPara="1" rIns="67500" wrap="square" tIns="35100">
            <a:spAutoFit/>
          </a:bodyPr>
          <a:lstStyle>
            <a:lvl1pPr indent="-228600" lvl="0" marL="457200" algn="r">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2" name="Google Shape;272;p54"/>
          <p:cNvSpPr txBox="1"/>
          <p:nvPr>
            <p:ph idx="5" type="body"/>
          </p:nvPr>
        </p:nvSpPr>
        <p:spPr>
          <a:xfrm>
            <a:off x="5906165" y="2593301"/>
            <a:ext cx="1960500" cy="2784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3" name="Google Shape;273;p54"/>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horizontal - blau" showMasterSp="0">
  <p:cSld name="Mockup horizontal - blau">
    <p:bg>
      <p:bgPr>
        <a:solidFill>
          <a:schemeClr val="lt1"/>
        </a:solidFill>
      </p:bgPr>
    </p:bg>
    <p:spTree>
      <p:nvGrpSpPr>
        <p:cNvPr id="274" name="Shape 274"/>
        <p:cNvGrpSpPr/>
        <p:nvPr/>
      </p:nvGrpSpPr>
      <p:grpSpPr>
        <a:xfrm>
          <a:off x="0" y="0"/>
          <a:ext cx="0" cy="0"/>
          <a:chOff x="0" y="0"/>
          <a:chExt cx="0" cy="0"/>
        </a:xfrm>
      </p:grpSpPr>
      <p:sp>
        <p:nvSpPr>
          <p:cNvPr id="275" name="Google Shape;275;p55"/>
          <p:cNvSpPr/>
          <p:nvPr/>
        </p:nvSpPr>
        <p:spPr>
          <a:xfrm>
            <a:off x="1" y="4258644"/>
            <a:ext cx="9144000" cy="8850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276" name="Google Shape;276;p55"/>
          <p:cNvPicPr preferRelativeResize="0"/>
          <p:nvPr/>
        </p:nvPicPr>
        <p:blipFill rotWithShape="1">
          <a:blip r:embed="rId2">
            <a:alphaModFix/>
          </a:blip>
          <a:srcRect b="0" l="0" r="0" t="0"/>
          <a:stretch/>
        </p:blipFill>
        <p:spPr>
          <a:xfrm rot="5400000">
            <a:off x="5209843" y="1418020"/>
            <a:ext cx="2754652" cy="3781489"/>
          </a:xfrm>
          <a:prstGeom prst="rect">
            <a:avLst/>
          </a:prstGeom>
          <a:noFill/>
          <a:ln>
            <a:noFill/>
          </a:ln>
          <a:effectLst>
            <a:outerShdw blurRad="50800" rotWithShape="0" algn="tl" dir="2700000" dist="38100">
              <a:srgbClr val="000000">
                <a:alpha val="40000"/>
              </a:srgbClr>
            </a:outerShdw>
          </a:effectLst>
        </p:spPr>
      </p:pic>
      <p:sp>
        <p:nvSpPr>
          <p:cNvPr id="277" name="Google Shape;277;p55"/>
          <p:cNvSpPr/>
          <p:nvPr>
            <p:ph idx="2" type="pic"/>
          </p:nvPr>
        </p:nvSpPr>
        <p:spPr>
          <a:xfrm>
            <a:off x="4899982" y="2095503"/>
            <a:ext cx="3407100" cy="278400"/>
          </a:xfrm>
          <a:prstGeom prst="rect">
            <a:avLst/>
          </a:prstGeom>
          <a:noFill/>
          <a:ln>
            <a:noFill/>
          </a:ln>
        </p:spPr>
      </p:sp>
      <p:sp>
        <p:nvSpPr>
          <p:cNvPr id="278" name="Google Shape;278;p55"/>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dk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79" name="Google Shape;279;p55"/>
          <p:cNvSpPr txBox="1"/>
          <p:nvPr>
            <p:ph idx="3"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0" name="Google Shape;280;p55"/>
          <p:cNvSpPr txBox="1"/>
          <p:nvPr>
            <p:ph idx="4" type="body"/>
          </p:nvPr>
        </p:nvSpPr>
        <p:spPr>
          <a:xfrm>
            <a:off x="621426" y="2075191"/>
            <a:ext cx="3408900" cy="278400"/>
          </a:xfrm>
          <a:prstGeom prst="rect">
            <a:avLst/>
          </a:prstGeom>
          <a:noFill/>
          <a:ln>
            <a:noFill/>
          </a:ln>
        </p:spPr>
        <p:txBody>
          <a:bodyPr anchorCtr="0" anchor="t" bIns="35100" lIns="67500" spcFirstLastPara="1" rIns="67500" wrap="square" tIns="35100">
            <a:spAutoFit/>
          </a:bodyPr>
          <a:lstStyle>
            <a:lvl1pPr indent="-228600" lvl="0" marL="457200" algn="r">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1" name="Google Shape;281;p55"/>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horizontal - grün" showMasterSp="0">
  <p:cSld name="Mockup horizontal - grün">
    <p:bg>
      <p:bgPr>
        <a:solidFill>
          <a:schemeClr val="lt1"/>
        </a:solidFill>
      </p:bgPr>
    </p:bg>
    <p:spTree>
      <p:nvGrpSpPr>
        <p:cNvPr id="282" name="Shape 282"/>
        <p:cNvGrpSpPr/>
        <p:nvPr/>
      </p:nvGrpSpPr>
      <p:grpSpPr>
        <a:xfrm>
          <a:off x="0" y="0"/>
          <a:ext cx="0" cy="0"/>
          <a:chOff x="0" y="0"/>
          <a:chExt cx="0" cy="0"/>
        </a:xfrm>
      </p:grpSpPr>
      <p:sp>
        <p:nvSpPr>
          <p:cNvPr id="283" name="Google Shape;283;p56"/>
          <p:cNvSpPr/>
          <p:nvPr/>
        </p:nvSpPr>
        <p:spPr>
          <a:xfrm>
            <a:off x="1" y="4258644"/>
            <a:ext cx="9144000" cy="885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284" name="Google Shape;284;p56"/>
          <p:cNvPicPr preferRelativeResize="0"/>
          <p:nvPr/>
        </p:nvPicPr>
        <p:blipFill rotWithShape="1">
          <a:blip r:embed="rId2">
            <a:alphaModFix/>
          </a:blip>
          <a:srcRect b="0" l="0" r="0" t="0"/>
          <a:stretch/>
        </p:blipFill>
        <p:spPr>
          <a:xfrm rot="5400000">
            <a:off x="5209843" y="1418020"/>
            <a:ext cx="2754652" cy="3781489"/>
          </a:xfrm>
          <a:prstGeom prst="rect">
            <a:avLst/>
          </a:prstGeom>
          <a:noFill/>
          <a:ln>
            <a:noFill/>
          </a:ln>
          <a:effectLst>
            <a:outerShdw blurRad="50800" rotWithShape="0" algn="tl" dir="2700000" dist="38100">
              <a:srgbClr val="000000">
                <a:alpha val="40000"/>
              </a:srgbClr>
            </a:outerShdw>
          </a:effectLst>
        </p:spPr>
      </p:pic>
      <p:sp>
        <p:nvSpPr>
          <p:cNvPr id="285" name="Google Shape;285;p56"/>
          <p:cNvSpPr/>
          <p:nvPr>
            <p:ph idx="2" type="pic"/>
          </p:nvPr>
        </p:nvSpPr>
        <p:spPr>
          <a:xfrm>
            <a:off x="4899980" y="2093122"/>
            <a:ext cx="3409500" cy="278400"/>
          </a:xfrm>
          <a:prstGeom prst="rect">
            <a:avLst/>
          </a:prstGeom>
          <a:noFill/>
          <a:ln>
            <a:noFill/>
          </a:ln>
        </p:spPr>
      </p:sp>
      <p:sp>
        <p:nvSpPr>
          <p:cNvPr id="286" name="Google Shape;286;p56"/>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dk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7" name="Google Shape;287;p56"/>
          <p:cNvSpPr txBox="1"/>
          <p:nvPr>
            <p:ph idx="3"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8" name="Google Shape;288;p56"/>
          <p:cNvSpPr txBox="1"/>
          <p:nvPr>
            <p:ph idx="4" type="body"/>
          </p:nvPr>
        </p:nvSpPr>
        <p:spPr>
          <a:xfrm>
            <a:off x="621426" y="2075191"/>
            <a:ext cx="3408900" cy="278400"/>
          </a:xfrm>
          <a:prstGeom prst="rect">
            <a:avLst/>
          </a:prstGeom>
          <a:noFill/>
          <a:ln>
            <a:noFill/>
          </a:ln>
        </p:spPr>
        <p:txBody>
          <a:bodyPr anchorCtr="0" anchor="t" bIns="35100" lIns="67500" spcFirstLastPara="1" rIns="67500" wrap="square" tIns="35100">
            <a:spAutoFit/>
          </a:bodyPr>
          <a:lstStyle>
            <a:lvl1pPr indent="-228600" lvl="0" marL="457200" algn="r">
              <a:lnSpc>
                <a:spcPct val="100000"/>
              </a:lnSpc>
              <a:spcBef>
                <a:spcPts val="1500"/>
              </a:spcBef>
              <a:spcAft>
                <a:spcPts val="0"/>
              </a:spcAft>
              <a:buSzPts val="1000"/>
              <a:buNone/>
              <a:defRPr sz="13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89" name="Google Shape;289;p56"/>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lussfolie" showMasterSp="0">
  <p:cSld name="Abschlussfolie">
    <p:bg>
      <p:bgPr>
        <a:solidFill>
          <a:schemeClr val="lt1"/>
        </a:solidFill>
      </p:bgPr>
    </p:bg>
    <p:spTree>
      <p:nvGrpSpPr>
        <p:cNvPr id="290" name="Shape 290"/>
        <p:cNvGrpSpPr/>
        <p:nvPr/>
      </p:nvGrpSpPr>
      <p:grpSpPr>
        <a:xfrm>
          <a:off x="0" y="0"/>
          <a:ext cx="0" cy="0"/>
          <a:chOff x="0" y="0"/>
          <a:chExt cx="0" cy="0"/>
        </a:xfrm>
      </p:grpSpPr>
      <p:sp>
        <p:nvSpPr>
          <p:cNvPr id="291" name="Google Shape;291;p57"/>
          <p:cNvSpPr/>
          <p:nvPr>
            <p:ph idx="2" type="pic"/>
          </p:nvPr>
        </p:nvSpPr>
        <p:spPr>
          <a:xfrm>
            <a:off x="4899982" y="2095503"/>
            <a:ext cx="3407100" cy="278400"/>
          </a:xfrm>
          <a:prstGeom prst="rect">
            <a:avLst/>
          </a:prstGeom>
          <a:noFill/>
          <a:ln>
            <a:noFill/>
          </a:ln>
        </p:spPr>
      </p:sp>
      <p:sp>
        <p:nvSpPr>
          <p:cNvPr id="292" name="Google Shape;292;p57"/>
          <p:cNvSpPr txBox="1"/>
          <p:nvPr>
            <p:ph idx="1"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3" name="Google Shape;293;p57"/>
          <p:cNvSpPr txBox="1"/>
          <p:nvPr>
            <p:ph idx="3" type="body"/>
          </p:nvPr>
        </p:nvSpPr>
        <p:spPr>
          <a:xfrm>
            <a:off x="621426" y="2075192"/>
            <a:ext cx="3408900" cy="3018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500"/>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294" name="Google Shape;294;p57"/>
          <p:cNvSpPr txBox="1"/>
          <p:nvPr>
            <p:ph idx="4" type="body"/>
          </p:nvPr>
        </p:nvSpPr>
        <p:spPr>
          <a:xfrm>
            <a:off x="621427" y="2509838"/>
            <a:ext cx="3408300" cy="6249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b="0" sz="900"/>
            </a:lvl1pPr>
            <a:lvl2pPr indent="-285750" lvl="1" marL="914400" algn="l">
              <a:lnSpc>
                <a:spcPct val="100000"/>
              </a:lnSpc>
              <a:spcBef>
                <a:spcPts val="700"/>
              </a:spcBef>
              <a:spcAft>
                <a:spcPts val="0"/>
              </a:spcAft>
              <a:buSzPts val="900"/>
              <a:buChar char="o"/>
              <a:defRPr sz="900"/>
            </a:lvl2pPr>
            <a:lvl3pPr indent="-285750" lvl="2" marL="1371600" algn="l">
              <a:lnSpc>
                <a:spcPct val="100000"/>
              </a:lnSpc>
              <a:spcBef>
                <a:spcPts val="700"/>
              </a:spcBef>
              <a:spcAft>
                <a:spcPts val="0"/>
              </a:spcAft>
              <a:buSzPts val="900"/>
              <a:buChar char="•"/>
              <a:defRPr sz="900"/>
            </a:lvl3pPr>
            <a:lvl4pPr indent="-285750" lvl="3" marL="1828800" algn="l">
              <a:lnSpc>
                <a:spcPct val="100000"/>
              </a:lnSpc>
              <a:spcBef>
                <a:spcPts val="700"/>
              </a:spcBef>
              <a:spcAft>
                <a:spcPts val="0"/>
              </a:spcAft>
              <a:buSzPts val="900"/>
              <a:buChar char="•"/>
              <a:defRPr sz="900"/>
            </a:lvl4pPr>
            <a:lvl5pPr indent="-285750" lvl="4" marL="2286000" algn="l">
              <a:lnSpc>
                <a:spcPct val="100000"/>
              </a:lnSpc>
              <a:spcBef>
                <a:spcPts val="600"/>
              </a:spcBef>
              <a:spcAft>
                <a:spcPts val="0"/>
              </a:spcAft>
              <a:buSzPts val="900"/>
              <a:buChar char="•"/>
              <a:defRPr sz="9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pic>
        <p:nvPicPr>
          <p:cNvPr id="295" name="Google Shape;295;p57"/>
          <p:cNvPicPr preferRelativeResize="0"/>
          <p:nvPr/>
        </p:nvPicPr>
        <p:blipFill rotWithShape="1">
          <a:blip r:embed="rId2">
            <a:alphaModFix/>
          </a:blip>
          <a:srcRect b="0" l="0" r="0" t="0"/>
          <a:stretch/>
        </p:blipFill>
        <p:spPr>
          <a:xfrm>
            <a:off x="690269" y="4388164"/>
            <a:ext cx="1086100" cy="38897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p:cSld name="CUSTOM_10">
    <p:spTree>
      <p:nvGrpSpPr>
        <p:cNvPr id="30" name="Shape 30"/>
        <p:cNvGrpSpPr/>
        <p:nvPr/>
      </p:nvGrpSpPr>
      <p:grpSpPr>
        <a:xfrm>
          <a:off x="0" y="0"/>
          <a:ext cx="0" cy="0"/>
          <a:chOff x="0" y="0"/>
          <a:chExt cx="0" cy="0"/>
        </a:xfrm>
      </p:grpSpPr>
      <p:sp>
        <p:nvSpPr>
          <p:cNvPr id="31" name="Google Shape;31;g216b6e3f9b0_0_143"/>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32" name="Google Shape;32;g216b6e3f9b0_0_143"/>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33" name="Google Shape;33;g216b6e3f9b0_0_143"/>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Fläche - weiß" showMasterSp="0">
  <p:cSld name="Inhalt mit Bild/Fläche - weiß">
    <p:bg>
      <p:bgPr>
        <a:solidFill>
          <a:schemeClr val="lt1"/>
        </a:solidFill>
      </p:bgPr>
    </p:bg>
    <p:spTree>
      <p:nvGrpSpPr>
        <p:cNvPr id="296" name="Shape 296"/>
        <p:cNvGrpSpPr/>
        <p:nvPr/>
      </p:nvGrpSpPr>
      <p:grpSpPr>
        <a:xfrm>
          <a:off x="0" y="0"/>
          <a:ext cx="0" cy="0"/>
          <a:chOff x="0" y="0"/>
          <a:chExt cx="0" cy="0"/>
        </a:xfrm>
      </p:grpSpPr>
      <p:sp>
        <p:nvSpPr>
          <p:cNvPr id="297" name="Google Shape;297;p58"/>
          <p:cNvSpPr/>
          <p:nvPr>
            <p:ph idx="2" type="pic"/>
          </p:nvPr>
        </p:nvSpPr>
        <p:spPr>
          <a:xfrm>
            <a:off x="6130909" y="3"/>
            <a:ext cx="3012900" cy="278400"/>
          </a:xfrm>
          <a:prstGeom prst="rect">
            <a:avLst/>
          </a:prstGeom>
          <a:noFill/>
          <a:ln>
            <a:noFill/>
          </a:ln>
        </p:spPr>
      </p:sp>
      <p:sp>
        <p:nvSpPr>
          <p:cNvPr id="298" name="Google Shape;298;p58"/>
          <p:cNvSpPr txBox="1"/>
          <p:nvPr>
            <p:ph type="title"/>
          </p:nvPr>
        </p:nvSpPr>
        <p:spPr>
          <a:xfrm>
            <a:off x="620921" y="728905"/>
            <a:ext cx="5135400" cy="985200"/>
          </a:xfrm>
          <a:prstGeom prst="rect">
            <a:avLst/>
          </a:prstGeom>
          <a:noFill/>
          <a:ln>
            <a:noFill/>
          </a:ln>
        </p:spPr>
        <p:txBody>
          <a:bodyPr anchorCtr="0" anchor="ctr" bIns="35100" lIns="67500" spcFirstLastPara="1" rIns="67500" wrap="square" tIns="35100">
            <a:spAutoFit/>
          </a:bodyPr>
          <a:lstStyle>
            <a:lvl1pPr lvl="0" algn="l">
              <a:lnSpc>
                <a:spcPct val="90000"/>
              </a:lnSpc>
              <a:spcBef>
                <a:spcPts val="0"/>
              </a:spcBef>
              <a:spcAft>
                <a:spcPts val="0"/>
              </a:spcAft>
              <a:buSzPts val="1000"/>
              <a:buNone/>
              <a:defRPr b="0" sz="330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99" name="Google Shape;299;p58"/>
          <p:cNvSpPr txBox="1"/>
          <p:nvPr>
            <p:ph idx="1" type="body"/>
          </p:nvPr>
        </p:nvSpPr>
        <p:spPr>
          <a:xfrm>
            <a:off x="620920" y="1971002"/>
            <a:ext cx="3380100" cy="304200"/>
          </a:xfrm>
          <a:prstGeom prst="rect">
            <a:avLst/>
          </a:prstGeom>
          <a:noFill/>
          <a:ln>
            <a:noFill/>
          </a:ln>
        </p:spPr>
        <p:txBody>
          <a:bodyPr anchorCtr="0" anchor="t" bIns="35100" lIns="67500" spcFirstLastPara="1" rIns="67500" wrap="square" tIns="35100">
            <a:spAutoFit/>
          </a:bodyPr>
          <a:lstStyle>
            <a:lvl1pPr indent="-228600" lvl="0" marL="457200" algn="l">
              <a:lnSpc>
                <a:spcPct val="106666"/>
              </a:lnSpc>
              <a:spcBef>
                <a:spcPts val="1500"/>
              </a:spcBef>
              <a:spcAft>
                <a:spcPts val="0"/>
              </a:spcAft>
              <a:buSzPts val="1800"/>
              <a:buFont typeface="Arial"/>
              <a:buNone/>
              <a:defRPr sz="18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Bildleiste " showMasterSp="0">
  <p:cSld name="Inhalt mit Bildleiste ">
    <p:spTree>
      <p:nvGrpSpPr>
        <p:cNvPr id="300" name="Shape 300"/>
        <p:cNvGrpSpPr/>
        <p:nvPr/>
      </p:nvGrpSpPr>
      <p:grpSpPr>
        <a:xfrm>
          <a:off x="0" y="0"/>
          <a:ext cx="0" cy="0"/>
          <a:chOff x="0" y="0"/>
          <a:chExt cx="0" cy="0"/>
        </a:xfrm>
      </p:grpSpPr>
      <p:sp>
        <p:nvSpPr>
          <p:cNvPr id="301" name="Google Shape;301;p59"/>
          <p:cNvSpPr/>
          <p:nvPr>
            <p:ph idx="2" type="pic"/>
          </p:nvPr>
        </p:nvSpPr>
        <p:spPr>
          <a:xfrm>
            <a:off x="5179570" y="388827"/>
            <a:ext cx="3690300" cy="278400"/>
          </a:xfrm>
          <a:prstGeom prst="rect">
            <a:avLst/>
          </a:prstGeom>
          <a:noFill/>
          <a:ln>
            <a:noFill/>
          </a:ln>
        </p:spPr>
      </p:sp>
      <p:sp>
        <p:nvSpPr>
          <p:cNvPr id="302" name="Google Shape;302;p59"/>
          <p:cNvSpPr txBox="1"/>
          <p:nvPr>
            <p:ph idx="1" type="body"/>
          </p:nvPr>
        </p:nvSpPr>
        <p:spPr>
          <a:xfrm>
            <a:off x="620920" y="2264014"/>
            <a:ext cx="3824700" cy="1396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a:solidFill>
                  <a:schemeClr val="accent5"/>
                </a:solidFill>
              </a:defRPr>
            </a:lvl2pPr>
            <a:lvl3pPr indent="-304800" lvl="2" marL="1371600" algn="l">
              <a:lnSpc>
                <a:spcPct val="100000"/>
              </a:lnSpc>
              <a:spcBef>
                <a:spcPts val="700"/>
              </a:spcBef>
              <a:spcAft>
                <a:spcPts val="0"/>
              </a:spcAft>
              <a:buClr>
                <a:schemeClr val="accent1"/>
              </a:buClr>
              <a:buSzPts val="1200"/>
              <a:buFont typeface="Courier New"/>
              <a:buChar char="o"/>
              <a:defRPr>
                <a:solidFill>
                  <a:schemeClr val="accent5"/>
                </a:solidFill>
              </a:defRPr>
            </a:lvl3pPr>
            <a:lvl4pPr indent="-304800" lvl="3" marL="1828800" algn="l">
              <a:lnSpc>
                <a:spcPct val="100000"/>
              </a:lnSpc>
              <a:spcBef>
                <a:spcPts val="700"/>
              </a:spcBef>
              <a:spcAft>
                <a:spcPts val="0"/>
              </a:spcAft>
              <a:buClr>
                <a:schemeClr val="accent1"/>
              </a:buClr>
              <a:buSzPts val="1200"/>
              <a:buFont typeface="Courier New"/>
              <a:buChar char="o"/>
              <a:defRPr>
                <a:solidFill>
                  <a:schemeClr val="accent5"/>
                </a:solidFill>
              </a:defRPr>
            </a:lvl4pPr>
            <a:lvl5pPr indent="-304800" lvl="4" marL="2286000" algn="l">
              <a:lnSpc>
                <a:spcPct val="100000"/>
              </a:lnSpc>
              <a:spcBef>
                <a:spcPts val="600"/>
              </a:spcBef>
              <a:spcAft>
                <a:spcPts val="0"/>
              </a:spcAft>
              <a:buClr>
                <a:schemeClr val="accent1"/>
              </a:buClr>
              <a:buSzPts val="1200"/>
              <a:buFont typeface="Courier New"/>
              <a:buChar char="o"/>
              <a:defRPr>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3" name="Google Shape;303;p59"/>
          <p:cNvSpPr txBox="1"/>
          <p:nvPr>
            <p:ph type="title"/>
          </p:nvPr>
        </p:nvSpPr>
        <p:spPr>
          <a:xfrm>
            <a:off x="620922" y="702001"/>
            <a:ext cx="7800600" cy="5280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b="0" sz="330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nhalt mit Bildleiste " showMasterSp="0">
  <p:cSld name="2_Inhalt mit Bildleiste ">
    <p:spTree>
      <p:nvGrpSpPr>
        <p:cNvPr id="304" name="Shape 304"/>
        <p:cNvGrpSpPr/>
        <p:nvPr/>
      </p:nvGrpSpPr>
      <p:grpSpPr>
        <a:xfrm>
          <a:off x="0" y="0"/>
          <a:ext cx="0" cy="0"/>
          <a:chOff x="0" y="0"/>
          <a:chExt cx="0" cy="0"/>
        </a:xfrm>
      </p:grpSpPr>
      <p:sp>
        <p:nvSpPr>
          <p:cNvPr id="305" name="Google Shape;305;p60"/>
          <p:cNvSpPr/>
          <p:nvPr>
            <p:ph idx="2" type="pic"/>
          </p:nvPr>
        </p:nvSpPr>
        <p:spPr>
          <a:xfrm>
            <a:off x="4691856" y="543896"/>
            <a:ext cx="3965400" cy="278400"/>
          </a:xfrm>
          <a:prstGeom prst="rect">
            <a:avLst/>
          </a:prstGeom>
          <a:noFill/>
          <a:ln>
            <a:noFill/>
          </a:ln>
        </p:spPr>
      </p:sp>
      <p:sp>
        <p:nvSpPr>
          <p:cNvPr id="306" name="Google Shape;306;p60"/>
          <p:cNvSpPr txBox="1"/>
          <p:nvPr>
            <p:ph idx="1" type="body"/>
          </p:nvPr>
        </p:nvSpPr>
        <p:spPr>
          <a:xfrm>
            <a:off x="620920" y="1971002"/>
            <a:ext cx="3824700" cy="13731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2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04800" lvl="2" marL="1371600" algn="l">
              <a:lnSpc>
                <a:spcPct val="100000"/>
              </a:lnSpc>
              <a:spcBef>
                <a:spcPts val="700"/>
              </a:spcBef>
              <a:spcAft>
                <a:spcPts val="0"/>
              </a:spcAft>
              <a:buClr>
                <a:schemeClr val="accent1"/>
              </a:buClr>
              <a:buSzPts val="1200"/>
              <a:buFont typeface="Arial"/>
              <a:buChar char="•"/>
              <a:defRPr sz="1200">
                <a:solidFill>
                  <a:schemeClr val="accent5"/>
                </a:solidFill>
              </a:defRPr>
            </a:lvl3pPr>
            <a:lvl4pPr indent="-304800" lvl="3" marL="1828800" algn="l">
              <a:lnSpc>
                <a:spcPct val="100000"/>
              </a:lnSpc>
              <a:spcBef>
                <a:spcPts val="700"/>
              </a:spcBef>
              <a:spcAft>
                <a:spcPts val="0"/>
              </a:spcAft>
              <a:buClr>
                <a:schemeClr val="accent1"/>
              </a:buClr>
              <a:buSzPts val="1200"/>
              <a:buFont typeface="Arial"/>
              <a:buChar char="•"/>
              <a:defRPr sz="1200">
                <a:solidFill>
                  <a:schemeClr val="accent5"/>
                </a:solidFill>
              </a:defRPr>
            </a:lvl4pPr>
            <a:lvl5pPr indent="-304800" lvl="4" marL="2286000" algn="l">
              <a:lnSpc>
                <a:spcPct val="100000"/>
              </a:lnSpc>
              <a:spcBef>
                <a:spcPts val="600"/>
              </a:spcBef>
              <a:spcAft>
                <a:spcPts val="0"/>
              </a:spcAft>
              <a:buClr>
                <a:schemeClr val="accent1"/>
              </a:buClr>
              <a:buSzPts val="1200"/>
              <a:buFont typeface="Arial"/>
              <a:buChar char="•"/>
              <a:defRPr sz="12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307" name="Google Shape;307;p60"/>
          <p:cNvSpPr txBox="1"/>
          <p:nvPr>
            <p:ph type="title"/>
          </p:nvPr>
        </p:nvSpPr>
        <p:spPr>
          <a:xfrm>
            <a:off x="620921" y="621000"/>
            <a:ext cx="3964800" cy="9852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b="0" sz="330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Manual" showMasterSp="0">
  <p:cSld name="Section Header Orange Manual">
    <p:bg>
      <p:bgPr>
        <a:solidFill>
          <a:srgbClr val="D04A02"/>
        </a:solidFill>
      </p:bgPr>
    </p:bg>
    <p:spTree>
      <p:nvGrpSpPr>
        <p:cNvPr id="308" name="Shape 308"/>
        <p:cNvGrpSpPr/>
        <p:nvPr/>
      </p:nvGrpSpPr>
      <p:grpSpPr>
        <a:xfrm>
          <a:off x="0" y="0"/>
          <a:ext cx="0" cy="0"/>
          <a:chOff x="0" y="0"/>
          <a:chExt cx="0" cy="0"/>
        </a:xfrm>
      </p:grpSpPr>
      <p:sp>
        <p:nvSpPr>
          <p:cNvPr id="309" name="Google Shape;309;p61"/>
          <p:cNvSpPr txBox="1"/>
          <p:nvPr>
            <p:ph type="title"/>
          </p:nvPr>
        </p:nvSpPr>
        <p:spPr>
          <a:xfrm>
            <a:off x="332185" y="321469"/>
            <a:ext cx="1030800" cy="1474500"/>
          </a:xfrm>
          <a:prstGeom prst="rect">
            <a:avLst/>
          </a:prstGeom>
          <a:noFill/>
          <a:ln>
            <a:noFill/>
          </a:ln>
        </p:spPr>
        <p:txBody>
          <a:bodyPr anchorCtr="0" anchor="t" bIns="35100" lIns="67500" spcFirstLastPara="1" rIns="67500" wrap="square" tIns="35100">
            <a:noAutofit/>
          </a:bodyPr>
          <a:lstStyle>
            <a:lvl1pPr lvl="0" algn="l">
              <a:lnSpc>
                <a:spcPct val="80000"/>
              </a:lnSpc>
              <a:spcBef>
                <a:spcPts val="0"/>
              </a:spcBef>
              <a:spcAft>
                <a:spcPts val="0"/>
              </a:spcAft>
              <a:buSzPts val="1000"/>
              <a:buNone/>
              <a:defRPr b="0" sz="1080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Heading + Text Medium + 4 Columns">
  <p:cSld name="CUSTOM_5_2_1">
    <p:spTree>
      <p:nvGrpSpPr>
        <p:cNvPr id="310" name="Shape 310"/>
        <p:cNvGrpSpPr/>
        <p:nvPr/>
      </p:nvGrpSpPr>
      <p:grpSpPr>
        <a:xfrm>
          <a:off x="0" y="0"/>
          <a:ext cx="0" cy="0"/>
          <a:chOff x="0" y="0"/>
          <a:chExt cx="0" cy="0"/>
        </a:xfrm>
      </p:grpSpPr>
      <p:sp>
        <p:nvSpPr>
          <p:cNvPr id="311" name="Google Shape;311;p62"/>
          <p:cNvSpPr txBox="1"/>
          <p:nvPr>
            <p:ph idx="1" type="body"/>
          </p:nvPr>
        </p:nvSpPr>
        <p:spPr>
          <a:xfrm>
            <a:off x="417600" y="2172575"/>
            <a:ext cx="2070000" cy="1260000"/>
          </a:xfrm>
          <a:prstGeom prst="rect">
            <a:avLst/>
          </a:prstGeom>
          <a:noFill/>
          <a:ln>
            <a:noFill/>
          </a:ln>
        </p:spPr>
        <p:txBody>
          <a:bodyPr anchorCtr="0" anchor="b" bIns="90000" lIns="0" spcFirstLastPara="1" rIns="180000" wrap="square" tIns="0">
            <a:normAutofit/>
          </a:bodyPr>
          <a:lstStyle>
            <a:lvl1pPr indent="-228600" lvl="0" marL="457200" algn="l">
              <a:lnSpc>
                <a:spcPct val="100000"/>
              </a:lnSpc>
              <a:spcBef>
                <a:spcPts val="1500"/>
              </a:spcBef>
              <a:spcAft>
                <a:spcPts val="0"/>
              </a:spcAft>
              <a:buClr>
                <a:srgbClr val="666666"/>
              </a:buClr>
              <a:buSzPts val="1000"/>
              <a:buNone/>
              <a:defRPr b="1">
                <a:solidFill>
                  <a:srgbClr val="666666"/>
                </a:solidFill>
              </a:defRPr>
            </a:lvl1pPr>
            <a:lvl2pPr indent="-311150" lvl="1" marL="914400" algn="l">
              <a:lnSpc>
                <a:spcPct val="100000"/>
              </a:lnSpc>
              <a:spcBef>
                <a:spcPts val="700"/>
              </a:spcBef>
              <a:spcAft>
                <a:spcPts val="0"/>
              </a:spcAft>
              <a:buClr>
                <a:srgbClr val="666666"/>
              </a:buClr>
              <a:buSzPts val="1300"/>
              <a:buChar char="o"/>
              <a:defRPr>
                <a:solidFill>
                  <a:srgbClr val="666666"/>
                </a:solidFill>
              </a:defRPr>
            </a:lvl2pPr>
            <a:lvl3pPr indent="-304800" lvl="2" marL="1371600" algn="l">
              <a:lnSpc>
                <a:spcPct val="100000"/>
              </a:lnSpc>
              <a:spcBef>
                <a:spcPts val="700"/>
              </a:spcBef>
              <a:spcAft>
                <a:spcPts val="0"/>
              </a:spcAft>
              <a:buClr>
                <a:srgbClr val="666666"/>
              </a:buClr>
              <a:buSzPts val="1200"/>
              <a:buChar char="•"/>
              <a:defRPr>
                <a:solidFill>
                  <a:srgbClr val="666666"/>
                </a:solidFill>
              </a:defRPr>
            </a:lvl3pPr>
            <a:lvl4pPr indent="-304800" lvl="3" marL="1828800" algn="l">
              <a:lnSpc>
                <a:spcPct val="100000"/>
              </a:lnSpc>
              <a:spcBef>
                <a:spcPts val="700"/>
              </a:spcBef>
              <a:spcAft>
                <a:spcPts val="0"/>
              </a:spcAft>
              <a:buClr>
                <a:srgbClr val="666666"/>
              </a:buClr>
              <a:buSzPts val="1200"/>
              <a:buChar char="•"/>
              <a:defRPr>
                <a:solidFill>
                  <a:srgbClr val="666666"/>
                </a:solidFill>
              </a:defRPr>
            </a:lvl4pPr>
            <a:lvl5pPr indent="-304800" lvl="4" marL="2286000" algn="l">
              <a:lnSpc>
                <a:spcPct val="100000"/>
              </a:lnSpc>
              <a:spcBef>
                <a:spcPts val="600"/>
              </a:spcBef>
              <a:spcAft>
                <a:spcPts val="0"/>
              </a:spcAft>
              <a:buClr>
                <a:srgbClr val="666666"/>
              </a:buClr>
              <a:buSzPts val="1200"/>
              <a:buChar char="•"/>
              <a:defRPr>
                <a:solidFill>
                  <a:srgbClr val="666666"/>
                </a:solidFill>
              </a:defRPr>
            </a:lvl5pPr>
            <a:lvl6pPr indent="-298450" lvl="5" marL="2743200" algn="l">
              <a:lnSpc>
                <a:spcPct val="100000"/>
              </a:lnSpc>
              <a:spcBef>
                <a:spcPts val="0"/>
              </a:spcBef>
              <a:spcAft>
                <a:spcPts val="0"/>
              </a:spcAft>
              <a:buClr>
                <a:srgbClr val="666666"/>
              </a:buClr>
              <a:buSzPts val="1100"/>
              <a:buChar char="-"/>
              <a:defRPr>
                <a:solidFill>
                  <a:srgbClr val="666666"/>
                </a:solidFill>
              </a:defRPr>
            </a:lvl6pPr>
            <a:lvl7pPr indent="-298450" lvl="6" marL="3200400" algn="l">
              <a:lnSpc>
                <a:spcPct val="100000"/>
              </a:lnSpc>
              <a:spcBef>
                <a:spcPts val="0"/>
              </a:spcBef>
              <a:spcAft>
                <a:spcPts val="0"/>
              </a:spcAft>
              <a:buClr>
                <a:srgbClr val="666666"/>
              </a:buClr>
              <a:buSzPts val="1100"/>
              <a:buChar char="-"/>
              <a:defRPr>
                <a:solidFill>
                  <a:srgbClr val="666666"/>
                </a:solidFill>
              </a:defRPr>
            </a:lvl7pPr>
            <a:lvl8pPr indent="-298450" lvl="7" marL="3657600" algn="l">
              <a:lnSpc>
                <a:spcPct val="100000"/>
              </a:lnSpc>
              <a:spcBef>
                <a:spcPts val="0"/>
              </a:spcBef>
              <a:spcAft>
                <a:spcPts val="0"/>
              </a:spcAft>
              <a:buClr>
                <a:srgbClr val="666666"/>
              </a:buClr>
              <a:buSzPts val="1100"/>
              <a:buChar char="-"/>
              <a:defRPr>
                <a:solidFill>
                  <a:srgbClr val="666666"/>
                </a:solidFill>
              </a:defRPr>
            </a:lvl8pPr>
            <a:lvl9pPr indent="-298450" lvl="8" marL="4114800" algn="l">
              <a:lnSpc>
                <a:spcPct val="100000"/>
              </a:lnSpc>
              <a:spcBef>
                <a:spcPts val="0"/>
              </a:spcBef>
              <a:spcAft>
                <a:spcPts val="0"/>
              </a:spcAft>
              <a:buClr>
                <a:srgbClr val="666666"/>
              </a:buClr>
              <a:buSzPts val="1100"/>
              <a:buChar char="-"/>
              <a:defRPr>
                <a:solidFill>
                  <a:srgbClr val="666666"/>
                </a:solidFill>
              </a:defRPr>
            </a:lvl9pPr>
          </a:lstStyle>
          <a:p/>
        </p:txBody>
      </p:sp>
      <p:sp>
        <p:nvSpPr>
          <p:cNvPr id="312" name="Google Shape;312;p62"/>
          <p:cNvSpPr txBox="1"/>
          <p:nvPr>
            <p:ph idx="2" type="body"/>
          </p:nvPr>
        </p:nvSpPr>
        <p:spPr>
          <a:xfrm>
            <a:off x="417600" y="3432575"/>
            <a:ext cx="2070000" cy="1317300"/>
          </a:xfrm>
          <a:prstGeom prst="rect">
            <a:avLst/>
          </a:prstGeom>
          <a:noFill/>
          <a:ln>
            <a:noFill/>
          </a:ln>
        </p:spPr>
        <p:txBody>
          <a:bodyPr anchorCtr="0" anchor="t" bIns="0" lIns="0" spcFirstLastPara="1" rIns="180000" wrap="square" tIns="0">
            <a:normAutofit/>
          </a:bodyPr>
          <a:lstStyle>
            <a:lvl1pPr indent="-228600" lvl="0" marL="457200" algn="l">
              <a:lnSpc>
                <a:spcPct val="100000"/>
              </a:lnSpc>
              <a:spcBef>
                <a:spcPts val="1500"/>
              </a:spcBef>
              <a:spcAft>
                <a:spcPts val="0"/>
              </a:spcAft>
              <a:buClr>
                <a:srgbClr val="434343"/>
              </a:buClr>
              <a:buSzPts val="1200"/>
              <a:buNone/>
              <a:defRPr sz="1200">
                <a:solidFill>
                  <a:srgbClr val="434343"/>
                </a:solidFill>
              </a:defRPr>
            </a:lvl1pPr>
            <a:lvl2pPr indent="-304800" lvl="1" marL="914400" algn="l">
              <a:lnSpc>
                <a:spcPct val="100000"/>
              </a:lnSpc>
              <a:spcBef>
                <a:spcPts val="700"/>
              </a:spcBef>
              <a:spcAft>
                <a:spcPts val="0"/>
              </a:spcAft>
              <a:buClr>
                <a:srgbClr val="434343"/>
              </a:buClr>
              <a:buSzPts val="1200"/>
              <a:buChar char="o"/>
              <a:defRPr sz="1200">
                <a:solidFill>
                  <a:srgbClr val="434343"/>
                </a:solidFill>
              </a:defRPr>
            </a:lvl2pPr>
            <a:lvl3pPr indent="-304800" lvl="2" marL="1371600" algn="l">
              <a:lnSpc>
                <a:spcPct val="100000"/>
              </a:lnSpc>
              <a:spcBef>
                <a:spcPts val="700"/>
              </a:spcBef>
              <a:spcAft>
                <a:spcPts val="0"/>
              </a:spcAft>
              <a:buClr>
                <a:srgbClr val="434343"/>
              </a:buClr>
              <a:buSzPts val="1200"/>
              <a:buChar char="•"/>
              <a:defRPr sz="1200">
                <a:solidFill>
                  <a:srgbClr val="434343"/>
                </a:solidFill>
              </a:defRPr>
            </a:lvl3pPr>
            <a:lvl4pPr indent="-304800" lvl="3" marL="1828800" algn="l">
              <a:lnSpc>
                <a:spcPct val="100000"/>
              </a:lnSpc>
              <a:spcBef>
                <a:spcPts val="700"/>
              </a:spcBef>
              <a:spcAft>
                <a:spcPts val="0"/>
              </a:spcAft>
              <a:buClr>
                <a:srgbClr val="434343"/>
              </a:buClr>
              <a:buSzPts val="1200"/>
              <a:buChar char="•"/>
              <a:defRPr sz="1200">
                <a:solidFill>
                  <a:srgbClr val="434343"/>
                </a:solidFill>
              </a:defRPr>
            </a:lvl4pPr>
            <a:lvl5pPr indent="-304800" lvl="4" marL="2286000" algn="l">
              <a:lnSpc>
                <a:spcPct val="100000"/>
              </a:lnSpc>
              <a:spcBef>
                <a:spcPts val="600"/>
              </a:spcBef>
              <a:spcAft>
                <a:spcPts val="0"/>
              </a:spcAft>
              <a:buClr>
                <a:srgbClr val="434343"/>
              </a:buClr>
              <a:buSzPts val="1200"/>
              <a:buChar char="•"/>
              <a:defRPr sz="1200">
                <a:solidFill>
                  <a:srgbClr val="434343"/>
                </a:solidFill>
              </a:defRPr>
            </a:lvl5pPr>
            <a:lvl6pPr indent="-304800" lvl="5" marL="2743200" algn="l">
              <a:lnSpc>
                <a:spcPct val="100000"/>
              </a:lnSpc>
              <a:spcBef>
                <a:spcPts val="0"/>
              </a:spcBef>
              <a:spcAft>
                <a:spcPts val="0"/>
              </a:spcAft>
              <a:buClr>
                <a:srgbClr val="434343"/>
              </a:buClr>
              <a:buSzPts val="1200"/>
              <a:buChar char="-"/>
              <a:defRPr sz="1200">
                <a:solidFill>
                  <a:srgbClr val="434343"/>
                </a:solidFill>
              </a:defRPr>
            </a:lvl6pPr>
            <a:lvl7pPr indent="-304800" lvl="6" marL="3200400" algn="l">
              <a:lnSpc>
                <a:spcPct val="100000"/>
              </a:lnSpc>
              <a:spcBef>
                <a:spcPts val="0"/>
              </a:spcBef>
              <a:spcAft>
                <a:spcPts val="0"/>
              </a:spcAft>
              <a:buClr>
                <a:srgbClr val="434343"/>
              </a:buClr>
              <a:buSzPts val="1200"/>
              <a:buChar char="-"/>
              <a:defRPr sz="1200">
                <a:solidFill>
                  <a:srgbClr val="434343"/>
                </a:solidFill>
              </a:defRPr>
            </a:lvl7pPr>
            <a:lvl8pPr indent="-304800" lvl="7" marL="3657600" algn="l">
              <a:lnSpc>
                <a:spcPct val="100000"/>
              </a:lnSpc>
              <a:spcBef>
                <a:spcPts val="0"/>
              </a:spcBef>
              <a:spcAft>
                <a:spcPts val="0"/>
              </a:spcAft>
              <a:buClr>
                <a:srgbClr val="434343"/>
              </a:buClr>
              <a:buSzPts val="1200"/>
              <a:buChar char="-"/>
              <a:defRPr sz="1200">
                <a:solidFill>
                  <a:srgbClr val="434343"/>
                </a:solidFill>
              </a:defRPr>
            </a:lvl8pPr>
            <a:lvl9pPr indent="-304800" lvl="8" marL="4114800" algn="l">
              <a:lnSpc>
                <a:spcPct val="100000"/>
              </a:lnSpc>
              <a:spcBef>
                <a:spcPts val="0"/>
              </a:spcBef>
              <a:spcAft>
                <a:spcPts val="0"/>
              </a:spcAft>
              <a:buClr>
                <a:srgbClr val="434343"/>
              </a:buClr>
              <a:buSzPts val="1200"/>
              <a:buChar char="-"/>
              <a:defRPr sz="1200">
                <a:solidFill>
                  <a:srgbClr val="434343"/>
                </a:solidFill>
              </a:defRPr>
            </a:lvl9pPr>
          </a:lstStyle>
          <a:p/>
        </p:txBody>
      </p:sp>
      <p:sp>
        <p:nvSpPr>
          <p:cNvPr id="313" name="Google Shape;313;p62"/>
          <p:cNvSpPr txBox="1"/>
          <p:nvPr>
            <p:ph idx="3" type="body"/>
          </p:nvPr>
        </p:nvSpPr>
        <p:spPr>
          <a:xfrm>
            <a:off x="2487600" y="2172575"/>
            <a:ext cx="2070000" cy="1260000"/>
          </a:xfrm>
          <a:prstGeom prst="rect">
            <a:avLst/>
          </a:prstGeom>
          <a:noFill/>
          <a:ln>
            <a:noFill/>
          </a:ln>
        </p:spPr>
        <p:txBody>
          <a:bodyPr anchorCtr="0" anchor="b" bIns="90000" lIns="0" spcFirstLastPara="1" rIns="180000" wrap="square" tIns="0">
            <a:normAutofit/>
          </a:bodyPr>
          <a:lstStyle>
            <a:lvl1pPr indent="-228600" lvl="0" marL="457200" algn="l">
              <a:lnSpc>
                <a:spcPct val="100000"/>
              </a:lnSpc>
              <a:spcBef>
                <a:spcPts val="1500"/>
              </a:spcBef>
              <a:spcAft>
                <a:spcPts val="0"/>
              </a:spcAft>
              <a:buClr>
                <a:srgbClr val="666666"/>
              </a:buClr>
              <a:buSzPts val="1000"/>
              <a:buNone/>
              <a:defRPr b="1">
                <a:solidFill>
                  <a:srgbClr val="666666"/>
                </a:solidFill>
              </a:defRPr>
            </a:lvl1pPr>
            <a:lvl2pPr indent="-311150" lvl="1" marL="914400" algn="l">
              <a:lnSpc>
                <a:spcPct val="100000"/>
              </a:lnSpc>
              <a:spcBef>
                <a:spcPts val="700"/>
              </a:spcBef>
              <a:spcAft>
                <a:spcPts val="0"/>
              </a:spcAft>
              <a:buClr>
                <a:srgbClr val="666666"/>
              </a:buClr>
              <a:buSzPts val="1300"/>
              <a:buChar char="o"/>
              <a:defRPr>
                <a:solidFill>
                  <a:srgbClr val="666666"/>
                </a:solidFill>
              </a:defRPr>
            </a:lvl2pPr>
            <a:lvl3pPr indent="-304800" lvl="2" marL="1371600" algn="l">
              <a:lnSpc>
                <a:spcPct val="100000"/>
              </a:lnSpc>
              <a:spcBef>
                <a:spcPts val="700"/>
              </a:spcBef>
              <a:spcAft>
                <a:spcPts val="0"/>
              </a:spcAft>
              <a:buClr>
                <a:srgbClr val="666666"/>
              </a:buClr>
              <a:buSzPts val="1200"/>
              <a:buChar char="•"/>
              <a:defRPr>
                <a:solidFill>
                  <a:srgbClr val="666666"/>
                </a:solidFill>
              </a:defRPr>
            </a:lvl3pPr>
            <a:lvl4pPr indent="-304800" lvl="3" marL="1828800" algn="l">
              <a:lnSpc>
                <a:spcPct val="100000"/>
              </a:lnSpc>
              <a:spcBef>
                <a:spcPts val="700"/>
              </a:spcBef>
              <a:spcAft>
                <a:spcPts val="0"/>
              </a:spcAft>
              <a:buClr>
                <a:srgbClr val="666666"/>
              </a:buClr>
              <a:buSzPts val="1200"/>
              <a:buChar char="•"/>
              <a:defRPr>
                <a:solidFill>
                  <a:srgbClr val="666666"/>
                </a:solidFill>
              </a:defRPr>
            </a:lvl4pPr>
            <a:lvl5pPr indent="-304800" lvl="4" marL="2286000" algn="l">
              <a:lnSpc>
                <a:spcPct val="100000"/>
              </a:lnSpc>
              <a:spcBef>
                <a:spcPts val="600"/>
              </a:spcBef>
              <a:spcAft>
                <a:spcPts val="0"/>
              </a:spcAft>
              <a:buClr>
                <a:srgbClr val="666666"/>
              </a:buClr>
              <a:buSzPts val="1200"/>
              <a:buChar char="•"/>
              <a:defRPr>
                <a:solidFill>
                  <a:srgbClr val="666666"/>
                </a:solidFill>
              </a:defRPr>
            </a:lvl5pPr>
            <a:lvl6pPr indent="-298450" lvl="5" marL="2743200" algn="l">
              <a:lnSpc>
                <a:spcPct val="100000"/>
              </a:lnSpc>
              <a:spcBef>
                <a:spcPts val="0"/>
              </a:spcBef>
              <a:spcAft>
                <a:spcPts val="0"/>
              </a:spcAft>
              <a:buClr>
                <a:srgbClr val="666666"/>
              </a:buClr>
              <a:buSzPts val="1100"/>
              <a:buChar char="-"/>
              <a:defRPr>
                <a:solidFill>
                  <a:srgbClr val="666666"/>
                </a:solidFill>
              </a:defRPr>
            </a:lvl6pPr>
            <a:lvl7pPr indent="-298450" lvl="6" marL="3200400" algn="l">
              <a:lnSpc>
                <a:spcPct val="100000"/>
              </a:lnSpc>
              <a:spcBef>
                <a:spcPts val="0"/>
              </a:spcBef>
              <a:spcAft>
                <a:spcPts val="0"/>
              </a:spcAft>
              <a:buClr>
                <a:srgbClr val="666666"/>
              </a:buClr>
              <a:buSzPts val="1100"/>
              <a:buChar char="-"/>
              <a:defRPr>
                <a:solidFill>
                  <a:srgbClr val="666666"/>
                </a:solidFill>
              </a:defRPr>
            </a:lvl7pPr>
            <a:lvl8pPr indent="-298450" lvl="7" marL="3657600" algn="l">
              <a:lnSpc>
                <a:spcPct val="100000"/>
              </a:lnSpc>
              <a:spcBef>
                <a:spcPts val="0"/>
              </a:spcBef>
              <a:spcAft>
                <a:spcPts val="0"/>
              </a:spcAft>
              <a:buClr>
                <a:srgbClr val="666666"/>
              </a:buClr>
              <a:buSzPts val="1100"/>
              <a:buChar char="-"/>
              <a:defRPr>
                <a:solidFill>
                  <a:srgbClr val="666666"/>
                </a:solidFill>
              </a:defRPr>
            </a:lvl8pPr>
            <a:lvl9pPr indent="-298450" lvl="8" marL="4114800" algn="l">
              <a:lnSpc>
                <a:spcPct val="100000"/>
              </a:lnSpc>
              <a:spcBef>
                <a:spcPts val="0"/>
              </a:spcBef>
              <a:spcAft>
                <a:spcPts val="0"/>
              </a:spcAft>
              <a:buClr>
                <a:srgbClr val="666666"/>
              </a:buClr>
              <a:buSzPts val="1100"/>
              <a:buChar char="-"/>
              <a:defRPr>
                <a:solidFill>
                  <a:srgbClr val="666666"/>
                </a:solidFill>
              </a:defRPr>
            </a:lvl9pPr>
          </a:lstStyle>
          <a:p/>
        </p:txBody>
      </p:sp>
      <p:sp>
        <p:nvSpPr>
          <p:cNvPr id="314" name="Google Shape;314;p62"/>
          <p:cNvSpPr txBox="1"/>
          <p:nvPr>
            <p:ph idx="4" type="body"/>
          </p:nvPr>
        </p:nvSpPr>
        <p:spPr>
          <a:xfrm>
            <a:off x="2487600" y="3432575"/>
            <a:ext cx="2070000" cy="1317300"/>
          </a:xfrm>
          <a:prstGeom prst="rect">
            <a:avLst/>
          </a:prstGeom>
          <a:noFill/>
          <a:ln>
            <a:noFill/>
          </a:ln>
        </p:spPr>
        <p:txBody>
          <a:bodyPr anchorCtr="0" anchor="t" bIns="0" lIns="0" spcFirstLastPara="1" rIns="180000" wrap="square" tIns="0">
            <a:normAutofit/>
          </a:bodyPr>
          <a:lstStyle>
            <a:lvl1pPr indent="-228600" lvl="0" marL="457200" algn="l">
              <a:lnSpc>
                <a:spcPct val="100000"/>
              </a:lnSpc>
              <a:spcBef>
                <a:spcPts val="1500"/>
              </a:spcBef>
              <a:spcAft>
                <a:spcPts val="0"/>
              </a:spcAft>
              <a:buClr>
                <a:srgbClr val="434343"/>
              </a:buClr>
              <a:buSzPts val="1200"/>
              <a:buNone/>
              <a:defRPr sz="1200">
                <a:solidFill>
                  <a:srgbClr val="434343"/>
                </a:solidFill>
              </a:defRPr>
            </a:lvl1pPr>
            <a:lvl2pPr indent="-304800" lvl="1" marL="914400" algn="l">
              <a:lnSpc>
                <a:spcPct val="100000"/>
              </a:lnSpc>
              <a:spcBef>
                <a:spcPts val="700"/>
              </a:spcBef>
              <a:spcAft>
                <a:spcPts val="0"/>
              </a:spcAft>
              <a:buClr>
                <a:srgbClr val="434343"/>
              </a:buClr>
              <a:buSzPts val="1200"/>
              <a:buChar char="o"/>
              <a:defRPr sz="1200">
                <a:solidFill>
                  <a:srgbClr val="434343"/>
                </a:solidFill>
              </a:defRPr>
            </a:lvl2pPr>
            <a:lvl3pPr indent="-304800" lvl="2" marL="1371600" algn="l">
              <a:lnSpc>
                <a:spcPct val="100000"/>
              </a:lnSpc>
              <a:spcBef>
                <a:spcPts val="700"/>
              </a:spcBef>
              <a:spcAft>
                <a:spcPts val="0"/>
              </a:spcAft>
              <a:buClr>
                <a:srgbClr val="434343"/>
              </a:buClr>
              <a:buSzPts val="1200"/>
              <a:buChar char="•"/>
              <a:defRPr sz="1200">
                <a:solidFill>
                  <a:srgbClr val="434343"/>
                </a:solidFill>
              </a:defRPr>
            </a:lvl3pPr>
            <a:lvl4pPr indent="-304800" lvl="3" marL="1828800" algn="l">
              <a:lnSpc>
                <a:spcPct val="100000"/>
              </a:lnSpc>
              <a:spcBef>
                <a:spcPts val="700"/>
              </a:spcBef>
              <a:spcAft>
                <a:spcPts val="0"/>
              </a:spcAft>
              <a:buClr>
                <a:srgbClr val="434343"/>
              </a:buClr>
              <a:buSzPts val="1200"/>
              <a:buChar char="•"/>
              <a:defRPr sz="1200">
                <a:solidFill>
                  <a:srgbClr val="434343"/>
                </a:solidFill>
              </a:defRPr>
            </a:lvl4pPr>
            <a:lvl5pPr indent="-304800" lvl="4" marL="2286000" algn="l">
              <a:lnSpc>
                <a:spcPct val="100000"/>
              </a:lnSpc>
              <a:spcBef>
                <a:spcPts val="600"/>
              </a:spcBef>
              <a:spcAft>
                <a:spcPts val="0"/>
              </a:spcAft>
              <a:buClr>
                <a:srgbClr val="434343"/>
              </a:buClr>
              <a:buSzPts val="1200"/>
              <a:buChar char="•"/>
              <a:defRPr sz="1200">
                <a:solidFill>
                  <a:srgbClr val="434343"/>
                </a:solidFill>
              </a:defRPr>
            </a:lvl5pPr>
            <a:lvl6pPr indent="-304800" lvl="5" marL="2743200" algn="l">
              <a:lnSpc>
                <a:spcPct val="100000"/>
              </a:lnSpc>
              <a:spcBef>
                <a:spcPts val="0"/>
              </a:spcBef>
              <a:spcAft>
                <a:spcPts val="0"/>
              </a:spcAft>
              <a:buClr>
                <a:srgbClr val="434343"/>
              </a:buClr>
              <a:buSzPts val="1200"/>
              <a:buChar char="-"/>
              <a:defRPr sz="1200">
                <a:solidFill>
                  <a:srgbClr val="434343"/>
                </a:solidFill>
              </a:defRPr>
            </a:lvl6pPr>
            <a:lvl7pPr indent="-304800" lvl="6" marL="3200400" algn="l">
              <a:lnSpc>
                <a:spcPct val="100000"/>
              </a:lnSpc>
              <a:spcBef>
                <a:spcPts val="0"/>
              </a:spcBef>
              <a:spcAft>
                <a:spcPts val="0"/>
              </a:spcAft>
              <a:buClr>
                <a:srgbClr val="434343"/>
              </a:buClr>
              <a:buSzPts val="1200"/>
              <a:buChar char="-"/>
              <a:defRPr sz="1200">
                <a:solidFill>
                  <a:srgbClr val="434343"/>
                </a:solidFill>
              </a:defRPr>
            </a:lvl7pPr>
            <a:lvl8pPr indent="-304800" lvl="7" marL="3657600" algn="l">
              <a:lnSpc>
                <a:spcPct val="100000"/>
              </a:lnSpc>
              <a:spcBef>
                <a:spcPts val="0"/>
              </a:spcBef>
              <a:spcAft>
                <a:spcPts val="0"/>
              </a:spcAft>
              <a:buClr>
                <a:srgbClr val="434343"/>
              </a:buClr>
              <a:buSzPts val="1200"/>
              <a:buChar char="-"/>
              <a:defRPr sz="1200">
                <a:solidFill>
                  <a:srgbClr val="434343"/>
                </a:solidFill>
              </a:defRPr>
            </a:lvl8pPr>
            <a:lvl9pPr indent="-304800" lvl="8" marL="4114800" algn="l">
              <a:lnSpc>
                <a:spcPct val="100000"/>
              </a:lnSpc>
              <a:spcBef>
                <a:spcPts val="0"/>
              </a:spcBef>
              <a:spcAft>
                <a:spcPts val="0"/>
              </a:spcAft>
              <a:buClr>
                <a:srgbClr val="434343"/>
              </a:buClr>
              <a:buSzPts val="1200"/>
              <a:buChar char="-"/>
              <a:defRPr sz="1200">
                <a:solidFill>
                  <a:srgbClr val="434343"/>
                </a:solidFill>
              </a:defRPr>
            </a:lvl9pPr>
          </a:lstStyle>
          <a:p/>
        </p:txBody>
      </p:sp>
      <p:sp>
        <p:nvSpPr>
          <p:cNvPr id="315" name="Google Shape;315;p62"/>
          <p:cNvSpPr txBox="1"/>
          <p:nvPr>
            <p:ph idx="5" type="body"/>
          </p:nvPr>
        </p:nvSpPr>
        <p:spPr>
          <a:xfrm>
            <a:off x="4557600" y="2172575"/>
            <a:ext cx="2070000" cy="1260000"/>
          </a:xfrm>
          <a:prstGeom prst="rect">
            <a:avLst/>
          </a:prstGeom>
          <a:noFill/>
          <a:ln>
            <a:noFill/>
          </a:ln>
        </p:spPr>
        <p:txBody>
          <a:bodyPr anchorCtr="0" anchor="b" bIns="90000" lIns="0" spcFirstLastPara="1" rIns="180000" wrap="square" tIns="0">
            <a:normAutofit/>
          </a:bodyPr>
          <a:lstStyle>
            <a:lvl1pPr indent="-228600" lvl="0" marL="457200" algn="l">
              <a:lnSpc>
                <a:spcPct val="100000"/>
              </a:lnSpc>
              <a:spcBef>
                <a:spcPts val="1500"/>
              </a:spcBef>
              <a:spcAft>
                <a:spcPts val="0"/>
              </a:spcAft>
              <a:buClr>
                <a:srgbClr val="666666"/>
              </a:buClr>
              <a:buSzPts val="1000"/>
              <a:buNone/>
              <a:defRPr b="1">
                <a:solidFill>
                  <a:srgbClr val="666666"/>
                </a:solidFill>
              </a:defRPr>
            </a:lvl1pPr>
            <a:lvl2pPr indent="-311150" lvl="1" marL="914400" algn="l">
              <a:lnSpc>
                <a:spcPct val="100000"/>
              </a:lnSpc>
              <a:spcBef>
                <a:spcPts val="700"/>
              </a:spcBef>
              <a:spcAft>
                <a:spcPts val="0"/>
              </a:spcAft>
              <a:buClr>
                <a:srgbClr val="666666"/>
              </a:buClr>
              <a:buSzPts val="1300"/>
              <a:buChar char="o"/>
              <a:defRPr>
                <a:solidFill>
                  <a:srgbClr val="666666"/>
                </a:solidFill>
              </a:defRPr>
            </a:lvl2pPr>
            <a:lvl3pPr indent="-304800" lvl="2" marL="1371600" algn="l">
              <a:lnSpc>
                <a:spcPct val="100000"/>
              </a:lnSpc>
              <a:spcBef>
                <a:spcPts val="700"/>
              </a:spcBef>
              <a:spcAft>
                <a:spcPts val="0"/>
              </a:spcAft>
              <a:buClr>
                <a:srgbClr val="666666"/>
              </a:buClr>
              <a:buSzPts val="1200"/>
              <a:buChar char="•"/>
              <a:defRPr>
                <a:solidFill>
                  <a:srgbClr val="666666"/>
                </a:solidFill>
              </a:defRPr>
            </a:lvl3pPr>
            <a:lvl4pPr indent="-304800" lvl="3" marL="1828800" algn="l">
              <a:lnSpc>
                <a:spcPct val="100000"/>
              </a:lnSpc>
              <a:spcBef>
                <a:spcPts val="700"/>
              </a:spcBef>
              <a:spcAft>
                <a:spcPts val="0"/>
              </a:spcAft>
              <a:buClr>
                <a:srgbClr val="666666"/>
              </a:buClr>
              <a:buSzPts val="1200"/>
              <a:buChar char="•"/>
              <a:defRPr>
                <a:solidFill>
                  <a:srgbClr val="666666"/>
                </a:solidFill>
              </a:defRPr>
            </a:lvl4pPr>
            <a:lvl5pPr indent="-304800" lvl="4" marL="2286000" algn="l">
              <a:lnSpc>
                <a:spcPct val="100000"/>
              </a:lnSpc>
              <a:spcBef>
                <a:spcPts val="600"/>
              </a:spcBef>
              <a:spcAft>
                <a:spcPts val="0"/>
              </a:spcAft>
              <a:buClr>
                <a:srgbClr val="666666"/>
              </a:buClr>
              <a:buSzPts val="1200"/>
              <a:buChar char="•"/>
              <a:defRPr>
                <a:solidFill>
                  <a:srgbClr val="666666"/>
                </a:solidFill>
              </a:defRPr>
            </a:lvl5pPr>
            <a:lvl6pPr indent="-298450" lvl="5" marL="2743200" algn="l">
              <a:lnSpc>
                <a:spcPct val="100000"/>
              </a:lnSpc>
              <a:spcBef>
                <a:spcPts val="0"/>
              </a:spcBef>
              <a:spcAft>
                <a:spcPts val="0"/>
              </a:spcAft>
              <a:buClr>
                <a:srgbClr val="666666"/>
              </a:buClr>
              <a:buSzPts val="1100"/>
              <a:buChar char="-"/>
              <a:defRPr>
                <a:solidFill>
                  <a:srgbClr val="666666"/>
                </a:solidFill>
              </a:defRPr>
            </a:lvl6pPr>
            <a:lvl7pPr indent="-298450" lvl="6" marL="3200400" algn="l">
              <a:lnSpc>
                <a:spcPct val="100000"/>
              </a:lnSpc>
              <a:spcBef>
                <a:spcPts val="0"/>
              </a:spcBef>
              <a:spcAft>
                <a:spcPts val="0"/>
              </a:spcAft>
              <a:buClr>
                <a:srgbClr val="666666"/>
              </a:buClr>
              <a:buSzPts val="1100"/>
              <a:buChar char="-"/>
              <a:defRPr>
                <a:solidFill>
                  <a:srgbClr val="666666"/>
                </a:solidFill>
              </a:defRPr>
            </a:lvl7pPr>
            <a:lvl8pPr indent="-298450" lvl="7" marL="3657600" algn="l">
              <a:lnSpc>
                <a:spcPct val="100000"/>
              </a:lnSpc>
              <a:spcBef>
                <a:spcPts val="0"/>
              </a:spcBef>
              <a:spcAft>
                <a:spcPts val="0"/>
              </a:spcAft>
              <a:buClr>
                <a:srgbClr val="666666"/>
              </a:buClr>
              <a:buSzPts val="1100"/>
              <a:buChar char="-"/>
              <a:defRPr>
                <a:solidFill>
                  <a:srgbClr val="666666"/>
                </a:solidFill>
              </a:defRPr>
            </a:lvl8pPr>
            <a:lvl9pPr indent="-298450" lvl="8" marL="4114800" algn="l">
              <a:lnSpc>
                <a:spcPct val="100000"/>
              </a:lnSpc>
              <a:spcBef>
                <a:spcPts val="0"/>
              </a:spcBef>
              <a:spcAft>
                <a:spcPts val="0"/>
              </a:spcAft>
              <a:buClr>
                <a:srgbClr val="666666"/>
              </a:buClr>
              <a:buSzPts val="1100"/>
              <a:buChar char="-"/>
              <a:defRPr>
                <a:solidFill>
                  <a:srgbClr val="666666"/>
                </a:solidFill>
              </a:defRPr>
            </a:lvl9pPr>
          </a:lstStyle>
          <a:p/>
        </p:txBody>
      </p:sp>
      <p:sp>
        <p:nvSpPr>
          <p:cNvPr id="316" name="Google Shape;316;p62"/>
          <p:cNvSpPr txBox="1"/>
          <p:nvPr>
            <p:ph idx="6" type="body"/>
          </p:nvPr>
        </p:nvSpPr>
        <p:spPr>
          <a:xfrm>
            <a:off x="4557600" y="3432575"/>
            <a:ext cx="2070000" cy="1317300"/>
          </a:xfrm>
          <a:prstGeom prst="rect">
            <a:avLst/>
          </a:prstGeom>
          <a:noFill/>
          <a:ln>
            <a:noFill/>
          </a:ln>
        </p:spPr>
        <p:txBody>
          <a:bodyPr anchorCtr="0" anchor="t" bIns="0" lIns="0" spcFirstLastPara="1" rIns="180000" wrap="square" tIns="0">
            <a:normAutofit/>
          </a:bodyPr>
          <a:lstStyle>
            <a:lvl1pPr indent="-228600" lvl="0" marL="457200" algn="l">
              <a:lnSpc>
                <a:spcPct val="100000"/>
              </a:lnSpc>
              <a:spcBef>
                <a:spcPts val="1500"/>
              </a:spcBef>
              <a:spcAft>
                <a:spcPts val="0"/>
              </a:spcAft>
              <a:buClr>
                <a:srgbClr val="434343"/>
              </a:buClr>
              <a:buSzPts val="1200"/>
              <a:buNone/>
              <a:defRPr sz="1200">
                <a:solidFill>
                  <a:srgbClr val="434343"/>
                </a:solidFill>
              </a:defRPr>
            </a:lvl1pPr>
            <a:lvl2pPr indent="-304800" lvl="1" marL="914400" algn="l">
              <a:lnSpc>
                <a:spcPct val="100000"/>
              </a:lnSpc>
              <a:spcBef>
                <a:spcPts val="700"/>
              </a:spcBef>
              <a:spcAft>
                <a:spcPts val="0"/>
              </a:spcAft>
              <a:buClr>
                <a:srgbClr val="434343"/>
              </a:buClr>
              <a:buSzPts val="1200"/>
              <a:buChar char="o"/>
              <a:defRPr sz="1200">
                <a:solidFill>
                  <a:srgbClr val="434343"/>
                </a:solidFill>
              </a:defRPr>
            </a:lvl2pPr>
            <a:lvl3pPr indent="-304800" lvl="2" marL="1371600" algn="l">
              <a:lnSpc>
                <a:spcPct val="100000"/>
              </a:lnSpc>
              <a:spcBef>
                <a:spcPts val="700"/>
              </a:spcBef>
              <a:spcAft>
                <a:spcPts val="0"/>
              </a:spcAft>
              <a:buClr>
                <a:srgbClr val="434343"/>
              </a:buClr>
              <a:buSzPts val="1200"/>
              <a:buChar char="•"/>
              <a:defRPr sz="1200">
                <a:solidFill>
                  <a:srgbClr val="434343"/>
                </a:solidFill>
              </a:defRPr>
            </a:lvl3pPr>
            <a:lvl4pPr indent="-304800" lvl="3" marL="1828800" algn="l">
              <a:lnSpc>
                <a:spcPct val="100000"/>
              </a:lnSpc>
              <a:spcBef>
                <a:spcPts val="700"/>
              </a:spcBef>
              <a:spcAft>
                <a:spcPts val="0"/>
              </a:spcAft>
              <a:buClr>
                <a:srgbClr val="434343"/>
              </a:buClr>
              <a:buSzPts val="1200"/>
              <a:buChar char="•"/>
              <a:defRPr sz="1200">
                <a:solidFill>
                  <a:srgbClr val="434343"/>
                </a:solidFill>
              </a:defRPr>
            </a:lvl4pPr>
            <a:lvl5pPr indent="-304800" lvl="4" marL="2286000" algn="l">
              <a:lnSpc>
                <a:spcPct val="100000"/>
              </a:lnSpc>
              <a:spcBef>
                <a:spcPts val="600"/>
              </a:spcBef>
              <a:spcAft>
                <a:spcPts val="0"/>
              </a:spcAft>
              <a:buClr>
                <a:srgbClr val="434343"/>
              </a:buClr>
              <a:buSzPts val="1200"/>
              <a:buChar char="•"/>
              <a:defRPr sz="1200">
                <a:solidFill>
                  <a:srgbClr val="434343"/>
                </a:solidFill>
              </a:defRPr>
            </a:lvl5pPr>
            <a:lvl6pPr indent="-304800" lvl="5" marL="2743200" algn="l">
              <a:lnSpc>
                <a:spcPct val="100000"/>
              </a:lnSpc>
              <a:spcBef>
                <a:spcPts val="0"/>
              </a:spcBef>
              <a:spcAft>
                <a:spcPts val="0"/>
              </a:spcAft>
              <a:buClr>
                <a:srgbClr val="434343"/>
              </a:buClr>
              <a:buSzPts val="1200"/>
              <a:buChar char="-"/>
              <a:defRPr sz="1200">
                <a:solidFill>
                  <a:srgbClr val="434343"/>
                </a:solidFill>
              </a:defRPr>
            </a:lvl6pPr>
            <a:lvl7pPr indent="-304800" lvl="6" marL="3200400" algn="l">
              <a:lnSpc>
                <a:spcPct val="100000"/>
              </a:lnSpc>
              <a:spcBef>
                <a:spcPts val="0"/>
              </a:spcBef>
              <a:spcAft>
                <a:spcPts val="0"/>
              </a:spcAft>
              <a:buClr>
                <a:srgbClr val="434343"/>
              </a:buClr>
              <a:buSzPts val="1200"/>
              <a:buChar char="-"/>
              <a:defRPr sz="1200">
                <a:solidFill>
                  <a:srgbClr val="434343"/>
                </a:solidFill>
              </a:defRPr>
            </a:lvl7pPr>
            <a:lvl8pPr indent="-304800" lvl="7" marL="3657600" algn="l">
              <a:lnSpc>
                <a:spcPct val="100000"/>
              </a:lnSpc>
              <a:spcBef>
                <a:spcPts val="0"/>
              </a:spcBef>
              <a:spcAft>
                <a:spcPts val="0"/>
              </a:spcAft>
              <a:buClr>
                <a:srgbClr val="434343"/>
              </a:buClr>
              <a:buSzPts val="1200"/>
              <a:buChar char="-"/>
              <a:defRPr sz="1200">
                <a:solidFill>
                  <a:srgbClr val="434343"/>
                </a:solidFill>
              </a:defRPr>
            </a:lvl8pPr>
            <a:lvl9pPr indent="-304800" lvl="8" marL="4114800" algn="l">
              <a:lnSpc>
                <a:spcPct val="100000"/>
              </a:lnSpc>
              <a:spcBef>
                <a:spcPts val="0"/>
              </a:spcBef>
              <a:spcAft>
                <a:spcPts val="0"/>
              </a:spcAft>
              <a:buClr>
                <a:srgbClr val="434343"/>
              </a:buClr>
              <a:buSzPts val="1200"/>
              <a:buChar char="-"/>
              <a:defRPr sz="1200">
                <a:solidFill>
                  <a:srgbClr val="434343"/>
                </a:solidFill>
              </a:defRPr>
            </a:lvl9pPr>
          </a:lstStyle>
          <a:p/>
        </p:txBody>
      </p:sp>
      <p:sp>
        <p:nvSpPr>
          <p:cNvPr id="317" name="Google Shape;317;p62"/>
          <p:cNvSpPr txBox="1"/>
          <p:nvPr>
            <p:ph idx="7" type="body"/>
          </p:nvPr>
        </p:nvSpPr>
        <p:spPr>
          <a:xfrm>
            <a:off x="6617750" y="2172575"/>
            <a:ext cx="2070000" cy="1260000"/>
          </a:xfrm>
          <a:prstGeom prst="rect">
            <a:avLst/>
          </a:prstGeom>
          <a:noFill/>
          <a:ln>
            <a:noFill/>
          </a:ln>
        </p:spPr>
        <p:txBody>
          <a:bodyPr anchorCtr="0" anchor="b" bIns="90000" lIns="0" spcFirstLastPara="1" rIns="180000" wrap="square" tIns="0">
            <a:normAutofit/>
          </a:bodyPr>
          <a:lstStyle>
            <a:lvl1pPr indent="-228600" lvl="0" marL="457200" algn="l">
              <a:lnSpc>
                <a:spcPct val="100000"/>
              </a:lnSpc>
              <a:spcBef>
                <a:spcPts val="1500"/>
              </a:spcBef>
              <a:spcAft>
                <a:spcPts val="0"/>
              </a:spcAft>
              <a:buClr>
                <a:srgbClr val="666666"/>
              </a:buClr>
              <a:buSzPts val="1000"/>
              <a:buNone/>
              <a:defRPr b="1">
                <a:solidFill>
                  <a:srgbClr val="666666"/>
                </a:solidFill>
              </a:defRPr>
            </a:lvl1pPr>
            <a:lvl2pPr indent="-311150" lvl="1" marL="914400" algn="l">
              <a:lnSpc>
                <a:spcPct val="100000"/>
              </a:lnSpc>
              <a:spcBef>
                <a:spcPts val="700"/>
              </a:spcBef>
              <a:spcAft>
                <a:spcPts val="0"/>
              </a:spcAft>
              <a:buClr>
                <a:srgbClr val="666666"/>
              </a:buClr>
              <a:buSzPts val="1300"/>
              <a:buChar char="o"/>
              <a:defRPr>
                <a:solidFill>
                  <a:srgbClr val="666666"/>
                </a:solidFill>
              </a:defRPr>
            </a:lvl2pPr>
            <a:lvl3pPr indent="-304800" lvl="2" marL="1371600" algn="l">
              <a:lnSpc>
                <a:spcPct val="100000"/>
              </a:lnSpc>
              <a:spcBef>
                <a:spcPts val="700"/>
              </a:spcBef>
              <a:spcAft>
                <a:spcPts val="0"/>
              </a:spcAft>
              <a:buClr>
                <a:srgbClr val="666666"/>
              </a:buClr>
              <a:buSzPts val="1200"/>
              <a:buChar char="•"/>
              <a:defRPr>
                <a:solidFill>
                  <a:srgbClr val="666666"/>
                </a:solidFill>
              </a:defRPr>
            </a:lvl3pPr>
            <a:lvl4pPr indent="-304800" lvl="3" marL="1828800" algn="l">
              <a:lnSpc>
                <a:spcPct val="100000"/>
              </a:lnSpc>
              <a:spcBef>
                <a:spcPts val="700"/>
              </a:spcBef>
              <a:spcAft>
                <a:spcPts val="0"/>
              </a:spcAft>
              <a:buClr>
                <a:srgbClr val="666666"/>
              </a:buClr>
              <a:buSzPts val="1200"/>
              <a:buChar char="•"/>
              <a:defRPr>
                <a:solidFill>
                  <a:srgbClr val="666666"/>
                </a:solidFill>
              </a:defRPr>
            </a:lvl4pPr>
            <a:lvl5pPr indent="-304800" lvl="4" marL="2286000" algn="l">
              <a:lnSpc>
                <a:spcPct val="100000"/>
              </a:lnSpc>
              <a:spcBef>
                <a:spcPts val="600"/>
              </a:spcBef>
              <a:spcAft>
                <a:spcPts val="0"/>
              </a:spcAft>
              <a:buClr>
                <a:srgbClr val="666666"/>
              </a:buClr>
              <a:buSzPts val="1200"/>
              <a:buChar char="•"/>
              <a:defRPr>
                <a:solidFill>
                  <a:srgbClr val="666666"/>
                </a:solidFill>
              </a:defRPr>
            </a:lvl5pPr>
            <a:lvl6pPr indent="-298450" lvl="5" marL="2743200" algn="l">
              <a:lnSpc>
                <a:spcPct val="100000"/>
              </a:lnSpc>
              <a:spcBef>
                <a:spcPts val="0"/>
              </a:spcBef>
              <a:spcAft>
                <a:spcPts val="0"/>
              </a:spcAft>
              <a:buClr>
                <a:srgbClr val="666666"/>
              </a:buClr>
              <a:buSzPts val="1100"/>
              <a:buChar char="-"/>
              <a:defRPr>
                <a:solidFill>
                  <a:srgbClr val="666666"/>
                </a:solidFill>
              </a:defRPr>
            </a:lvl6pPr>
            <a:lvl7pPr indent="-298450" lvl="6" marL="3200400" algn="l">
              <a:lnSpc>
                <a:spcPct val="100000"/>
              </a:lnSpc>
              <a:spcBef>
                <a:spcPts val="0"/>
              </a:spcBef>
              <a:spcAft>
                <a:spcPts val="0"/>
              </a:spcAft>
              <a:buClr>
                <a:srgbClr val="666666"/>
              </a:buClr>
              <a:buSzPts val="1100"/>
              <a:buChar char="-"/>
              <a:defRPr>
                <a:solidFill>
                  <a:srgbClr val="666666"/>
                </a:solidFill>
              </a:defRPr>
            </a:lvl7pPr>
            <a:lvl8pPr indent="-298450" lvl="7" marL="3657600" algn="l">
              <a:lnSpc>
                <a:spcPct val="100000"/>
              </a:lnSpc>
              <a:spcBef>
                <a:spcPts val="0"/>
              </a:spcBef>
              <a:spcAft>
                <a:spcPts val="0"/>
              </a:spcAft>
              <a:buClr>
                <a:srgbClr val="666666"/>
              </a:buClr>
              <a:buSzPts val="1100"/>
              <a:buChar char="-"/>
              <a:defRPr>
                <a:solidFill>
                  <a:srgbClr val="666666"/>
                </a:solidFill>
              </a:defRPr>
            </a:lvl8pPr>
            <a:lvl9pPr indent="-298450" lvl="8" marL="4114800" algn="l">
              <a:lnSpc>
                <a:spcPct val="100000"/>
              </a:lnSpc>
              <a:spcBef>
                <a:spcPts val="0"/>
              </a:spcBef>
              <a:spcAft>
                <a:spcPts val="0"/>
              </a:spcAft>
              <a:buClr>
                <a:srgbClr val="666666"/>
              </a:buClr>
              <a:buSzPts val="1100"/>
              <a:buChar char="-"/>
              <a:defRPr>
                <a:solidFill>
                  <a:srgbClr val="666666"/>
                </a:solidFill>
              </a:defRPr>
            </a:lvl9pPr>
          </a:lstStyle>
          <a:p/>
        </p:txBody>
      </p:sp>
      <p:sp>
        <p:nvSpPr>
          <p:cNvPr id="318" name="Google Shape;318;p62"/>
          <p:cNvSpPr txBox="1"/>
          <p:nvPr>
            <p:ph idx="8" type="body"/>
          </p:nvPr>
        </p:nvSpPr>
        <p:spPr>
          <a:xfrm>
            <a:off x="6617750" y="3432575"/>
            <a:ext cx="2070000" cy="1317300"/>
          </a:xfrm>
          <a:prstGeom prst="rect">
            <a:avLst/>
          </a:prstGeom>
          <a:noFill/>
          <a:ln>
            <a:noFill/>
          </a:ln>
        </p:spPr>
        <p:txBody>
          <a:bodyPr anchorCtr="0" anchor="t" bIns="0" lIns="0" spcFirstLastPara="1" rIns="180000" wrap="square" tIns="0">
            <a:normAutofit/>
          </a:bodyPr>
          <a:lstStyle>
            <a:lvl1pPr indent="-228600" lvl="0" marL="457200" algn="l">
              <a:lnSpc>
                <a:spcPct val="100000"/>
              </a:lnSpc>
              <a:spcBef>
                <a:spcPts val="1500"/>
              </a:spcBef>
              <a:spcAft>
                <a:spcPts val="0"/>
              </a:spcAft>
              <a:buClr>
                <a:srgbClr val="434343"/>
              </a:buClr>
              <a:buSzPts val="1200"/>
              <a:buNone/>
              <a:defRPr sz="1200">
                <a:solidFill>
                  <a:srgbClr val="434343"/>
                </a:solidFill>
              </a:defRPr>
            </a:lvl1pPr>
            <a:lvl2pPr indent="-304800" lvl="1" marL="914400" algn="l">
              <a:lnSpc>
                <a:spcPct val="100000"/>
              </a:lnSpc>
              <a:spcBef>
                <a:spcPts val="700"/>
              </a:spcBef>
              <a:spcAft>
                <a:spcPts val="0"/>
              </a:spcAft>
              <a:buClr>
                <a:srgbClr val="434343"/>
              </a:buClr>
              <a:buSzPts val="1200"/>
              <a:buChar char="o"/>
              <a:defRPr sz="1200">
                <a:solidFill>
                  <a:srgbClr val="434343"/>
                </a:solidFill>
              </a:defRPr>
            </a:lvl2pPr>
            <a:lvl3pPr indent="-304800" lvl="2" marL="1371600" algn="l">
              <a:lnSpc>
                <a:spcPct val="100000"/>
              </a:lnSpc>
              <a:spcBef>
                <a:spcPts val="700"/>
              </a:spcBef>
              <a:spcAft>
                <a:spcPts val="0"/>
              </a:spcAft>
              <a:buClr>
                <a:srgbClr val="434343"/>
              </a:buClr>
              <a:buSzPts val="1200"/>
              <a:buChar char="•"/>
              <a:defRPr sz="1200">
                <a:solidFill>
                  <a:srgbClr val="434343"/>
                </a:solidFill>
              </a:defRPr>
            </a:lvl3pPr>
            <a:lvl4pPr indent="-304800" lvl="3" marL="1828800" algn="l">
              <a:lnSpc>
                <a:spcPct val="100000"/>
              </a:lnSpc>
              <a:spcBef>
                <a:spcPts val="700"/>
              </a:spcBef>
              <a:spcAft>
                <a:spcPts val="0"/>
              </a:spcAft>
              <a:buClr>
                <a:srgbClr val="434343"/>
              </a:buClr>
              <a:buSzPts val="1200"/>
              <a:buChar char="•"/>
              <a:defRPr sz="1200">
                <a:solidFill>
                  <a:srgbClr val="434343"/>
                </a:solidFill>
              </a:defRPr>
            </a:lvl4pPr>
            <a:lvl5pPr indent="-304800" lvl="4" marL="2286000" algn="l">
              <a:lnSpc>
                <a:spcPct val="100000"/>
              </a:lnSpc>
              <a:spcBef>
                <a:spcPts val="600"/>
              </a:spcBef>
              <a:spcAft>
                <a:spcPts val="0"/>
              </a:spcAft>
              <a:buClr>
                <a:srgbClr val="434343"/>
              </a:buClr>
              <a:buSzPts val="1200"/>
              <a:buChar char="•"/>
              <a:defRPr sz="1200">
                <a:solidFill>
                  <a:srgbClr val="434343"/>
                </a:solidFill>
              </a:defRPr>
            </a:lvl5pPr>
            <a:lvl6pPr indent="-304800" lvl="5" marL="2743200" algn="l">
              <a:lnSpc>
                <a:spcPct val="100000"/>
              </a:lnSpc>
              <a:spcBef>
                <a:spcPts val="0"/>
              </a:spcBef>
              <a:spcAft>
                <a:spcPts val="0"/>
              </a:spcAft>
              <a:buClr>
                <a:srgbClr val="434343"/>
              </a:buClr>
              <a:buSzPts val="1200"/>
              <a:buChar char="-"/>
              <a:defRPr sz="1200">
                <a:solidFill>
                  <a:srgbClr val="434343"/>
                </a:solidFill>
              </a:defRPr>
            </a:lvl6pPr>
            <a:lvl7pPr indent="-304800" lvl="6" marL="3200400" algn="l">
              <a:lnSpc>
                <a:spcPct val="100000"/>
              </a:lnSpc>
              <a:spcBef>
                <a:spcPts val="0"/>
              </a:spcBef>
              <a:spcAft>
                <a:spcPts val="0"/>
              </a:spcAft>
              <a:buClr>
                <a:srgbClr val="434343"/>
              </a:buClr>
              <a:buSzPts val="1200"/>
              <a:buChar char="-"/>
              <a:defRPr sz="1200">
                <a:solidFill>
                  <a:srgbClr val="434343"/>
                </a:solidFill>
              </a:defRPr>
            </a:lvl7pPr>
            <a:lvl8pPr indent="-304800" lvl="7" marL="3657600" algn="l">
              <a:lnSpc>
                <a:spcPct val="100000"/>
              </a:lnSpc>
              <a:spcBef>
                <a:spcPts val="0"/>
              </a:spcBef>
              <a:spcAft>
                <a:spcPts val="0"/>
              </a:spcAft>
              <a:buClr>
                <a:srgbClr val="434343"/>
              </a:buClr>
              <a:buSzPts val="1200"/>
              <a:buChar char="-"/>
              <a:defRPr sz="1200">
                <a:solidFill>
                  <a:srgbClr val="434343"/>
                </a:solidFill>
              </a:defRPr>
            </a:lvl8pPr>
            <a:lvl9pPr indent="-304800" lvl="8" marL="4114800" algn="l">
              <a:lnSpc>
                <a:spcPct val="100000"/>
              </a:lnSpc>
              <a:spcBef>
                <a:spcPts val="0"/>
              </a:spcBef>
              <a:spcAft>
                <a:spcPts val="0"/>
              </a:spcAft>
              <a:buClr>
                <a:srgbClr val="434343"/>
              </a:buClr>
              <a:buSzPts val="1200"/>
              <a:buChar char="-"/>
              <a:defRPr sz="1200">
                <a:solidFill>
                  <a:srgbClr val="434343"/>
                </a:solidFill>
              </a:defRPr>
            </a:lvl9pPr>
          </a:lstStyle>
          <a:p/>
        </p:txBody>
      </p:sp>
      <p:sp>
        <p:nvSpPr>
          <p:cNvPr id="319" name="Google Shape;319;p62"/>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320" name="Google Shape;320;p62"/>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321" name="Google Shape;321;p62"/>
          <p:cNvSpPr txBox="1"/>
          <p:nvPr>
            <p:ph idx="9"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22" name="Google Shape;322;p62"/>
          <p:cNvSpPr txBox="1"/>
          <p:nvPr>
            <p:ph idx="13" type="body"/>
          </p:nvPr>
        </p:nvSpPr>
        <p:spPr>
          <a:xfrm>
            <a:off x="414000" y="1530000"/>
            <a:ext cx="8272800" cy="6120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1500"/>
              </a:spcBef>
              <a:spcAft>
                <a:spcPts val="0"/>
              </a:spcAft>
              <a:buClr>
                <a:srgbClr val="0000FF"/>
              </a:buClr>
              <a:buSzPts val="2000"/>
              <a:buChar char="▪"/>
              <a:defRPr b="1" sz="2000">
                <a:solidFill>
                  <a:srgbClr val="0000FF"/>
                </a:solidFill>
              </a:defRPr>
            </a:lvl1pPr>
            <a:lvl2pPr indent="-355600" lvl="1" marL="914400" algn="l">
              <a:lnSpc>
                <a:spcPct val="115000"/>
              </a:lnSpc>
              <a:spcBef>
                <a:spcPts val="1000"/>
              </a:spcBef>
              <a:spcAft>
                <a:spcPts val="0"/>
              </a:spcAft>
              <a:buClr>
                <a:srgbClr val="434343"/>
              </a:buClr>
              <a:buSzPts val="2000"/>
              <a:buChar char="▪"/>
              <a:defRPr b="1" sz="2000">
                <a:solidFill>
                  <a:srgbClr val="434343"/>
                </a:solidFill>
              </a:defRPr>
            </a:lvl2pPr>
            <a:lvl3pPr indent="-355600" lvl="2" marL="1371600" algn="l">
              <a:lnSpc>
                <a:spcPct val="115000"/>
              </a:lnSpc>
              <a:spcBef>
                <a:spcPts val="1000"/>
              </a:spcBef>
              <a:spcAft>
                <a:spcPts val="0"/>
              </a:spcAft>
              <a:buClr>
                <a:srgbClr val="666666"/>
              </a:buClr>
              <a:buSzPts val="2000"/>
              <a:buChar char="▪"/>
              <a:defRPr b="1" sz="2000">
                <a:solidFill>
                  <a:srgbClr val="666666"/>
                </a:solidFill>
              </a:defRPr>
            </a:lvl3pPr>
            <a:lvl4pPr indent="-355600" lvl="3" marL="1828800" algn="l">
              <a:lnSpc>
                <a:spcPct val="115000"/>
              </a:lnSpc>
              <a:spcBef>
                <a:spcPts val="1000"/>
              </a:spcBef>
              <a:spcAft>
                <a:spcPts val="0"/>
              </a:spcAft>
              <a:buClr>
                <a:srgbClr val="999999"/>
              </a:buClr>
              <a:buSzPts val="2000"/>
              <a:buChar char="▪"/>
              <a:defRPr sz="2000">
                <a:solidFill>
                  <a:srgbClr val="666666"/>
                </a:solidFill>
              </a:defRPr>
            </a:lvl4pPr>
            <a:lvl5pPr indent="-355600" lvl="4" marL="2286000" algn="l">
              <a:lnSpc>
                <a:spcPct val="115000"/>
              </a:lnSpc>
              <a:spcBef>
                <a:spcPts val="1000"/>
              </a:spcBef>
              <a:spcAft>
                <a:spcPts val="0"/>
              </a:spcAft>
              <a:buClr>
                <a:srgbClr val="999999"/>
              </a:buClr>
              <a:buSzPts val="2000"/>
              <a:buChar char="▪"/>
              <a:defRPr sz="2000">
                <a:solidFill>
                  <a:srgbClr val="666666"/>
                </a:solidFill>
              </a:defRPr>
            </a:lvl5pPr>
            <a:lvl6pPr indent="-355600" lvl="5" marL="2743200" algn="l">
              <a:lnSpc>
                <a:spcPct val="115000"/>
              </a:lnSpc>
              <a:spcBef>
                <a:spcPts val="1000"/>
              </a:spcBef>
              <a:spcAft>
                <a:spcPts val="0"/>
              </a:spcAft>
              <a:buClr>
                <a:srgbClr val="999999"/>
              </a:buClr>
              <a:buSzPts val="2000"/>
              <a:buChar char="▪"/>
              <a:defRPr sz="2000">
                <a:solidFill>
                  <a:srgbClr val="666666"/>
                </a:solidFill>
              </a:defRPr>
            </a:lvl6pPr>
            <a:lvl7pPr indent="-355600" lvl="6" marL="3200400" algn="l">
              <a:lnSpc>
                <a:spcPct val="115000"/>
              </a:lnSpc>
              <a:spcBef>
                <a:spcPts val="1000"/>
              </a:spcBef>
              <a:spcAft>
                <a:spcPts val="0"/>
              </a:spcAft>
              <a:buClr>
                <a:srgbClr val="999999"/>
              </a:buClr>
              <a:buSzPts val="2000"/>
              <a:buChar char="▪"/>
              <a:defRPr sz="2000">
                <a:solidFill>
                  <a:srgbClr val="666666"/>
                </a:solidFill>
              </a:defRPr>
            </a:lvl7pPr>
            <a:lvl8pPr indent="-355600" lvl="7" marL="3657600" algn="l">
              <a:lnSpc>
                <a:spcPct val="115000"/>
              </a:lnSpc>
              <a:spcBef>
                <a:spcPts val="1000"/>
              </a:spcBef>
              <a:spcAft>
                <a:spcPts val="0"/>
              </a:spcAft>
              <a:buClr>
                <a:srgbClr val="999999"/>
              </a:buClr>
              <a:buSzPts val="2000"/>
              <a:buChar char="▪"/>
              <a:defRPr sz="2000">
                <a:solidFill>
                  <a:srgbClr val="666666"/>
                </a:solidFill>
              </a:defRPr>
            </a:lvl8pPr>
            <a:lvl9pPr indent="-355600" lvl="8" marL="4114800" algn="l">
              <a:lnSpc>
                <a:spcPct val="115000"/>
              </a:lnSpc>
              <a:spcBef>
                <a:spcPts val="1000"/>
              </a:spcBef>
              <a:spcAft>
                <a:spcPts val="1000"/>
              </a:spcAft>
              <a:buClr>
                <a:srgbClr val="999999"/>
              </a:buClr>
              <a:buSzPts val="2000"/>
              <a:buChar char="▪"/>
              <a:defRPr sz="2000">
                <a:solidFill>
                  <a:srgbClr val="666666"/>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p:cSld name="CUSTOM_6_2_1">
    <p:bg>
      <p:bgPr>
        <a:solidFill>
          <a:srgbClr val="0000FF"/>
        </a:solidFill>
      </p:bgPr>
    </p:bg>
    <p:spTree>
      <p:nvGrpSpPr>
        <p:cNvPr id="323" name="Shape 323"/>
        <p:cNvGrpSpPr/>
        <p:nvPr/>
      </p:nvGrpSpPr>
      <p:grpSpPr>
        <a:xfrm>
          <a:off x="0" y="0"/>
          <a:ext cx="0" cy="0"/>
          <a:chOff x="0" y="0"/>
          <a:chExt cx="0" cy="0"/>
        </a:xfrm>
      </p:grpSpPr>
      <p:sp>
        <p:nvSpPr>
          <p:cNvPr id="324" name="Google Shape;324;p63"/>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325" name="Google Shape;325;p63"/>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3"/>
          <p:cNvSpPr txBox="1"/>
          <p:nvPr>
            <p:ph type="title"/>
          </p:nvPr>
        </p:nvSpPr>
        <p:spPr>
          <a:xfrm>
            <a:off x="393925" y="1302875"/>
            <a:ext cx="8355900" cy="1212600"/>
          </a:xfrm>
          <a:prstGeom prst="rect">
            <a:avLst/>
          </a:prstGeom>
          <a:noFill/>
          <a:ln>
            <a:noFill/>
          </a:ln>
        </p:spPr>
        <p:txBody>
          <a:bodyPr anchorCtr="0" anchor="t" bIns="0" lIns="0" spcFirstLastPara="1" rIns="0" wrap="square" tIns="0">
            <a:normAutofit/>
          </a:bodyPr>
          <a:lstStyle>
            <a:lvl1pPr lvl="0" algn="l">
              <a:lnSpc>
                <a:spcPct val="95000"/>
              </a:lnSpc>
              <a:spcBef>
                <a:spcPts val="0"/>
              </a:spcBef>
              <a:spcAft>
                <a:spcPts val="0"/>
              </a:spcAft>
              <a:buClr>
                <a:srgbClr val="FFFFFF"/>
              </a:buClr>
              <a:buSzPts val="4000"/>
              <a:buNone/>
              <a:defRPr b="1" sz="4000">
                <a:solidFill>
                  <a:srgbClr val="FFFFFF"/>
                </a:solidFill>
              </a:defRPr>
            </a:lvl1pPr>
            <a:lvl2pPr lvl="1" algn="l">
              <a:lnSpc>
                <a:spcPct val="95000"/>
              </a:lnSpc>
              <a:spcBef>
                <a:spcPts val="0"/>
              </a:spcBef>
              <a:spcAft>
                <a:spcPts val="0"/>
              </a:spcAft>
              <a:buClr>
                <a:srgbClr val="FFFFFF"/>
              </a:buClr>
              <a:buSzPts val="4000"/>
              <a:buNone/>
              <a:defRPr b="1" sz="4000">
                <a:solidFill>
                  <a:srgbClr val="FFFFFF"/>
                </a:solidFill>
              </a:defRPr>
            </a:lvl2pPr>
            <a:lvl3pPr lvl="2" algn="l">
              <a:lnSpc>
                <a:spcPct val="95000"/>
              </a:lnSpc>
              <a:spcBef>
                <a:spcPts val="0"/>
              </a:spcBef>
              <a:spcAft>
                <a:spcPts val="0"/>
              </a:spcAft>
              <a:buClr>
                <a:srgbClr val="FFFFFF"/>
              </a:buClr>
              <a:buSzPts val="4000"/>
              <a:buNone/>
              <a:defRPr b="1" sz="4000">
                <a:solidFill>
                  <a:srgbClr val="FFFFFF"/>
                </a:solidFill>
              </a:defRPr>
            </a:lvl3pPr>
            <a:lvl4pPr lvl="3" algn="l">
              <a:lnSpc>
                <a:spcPct val="95000"/>
              </a:lnSpc>
              <a:spcBef>
                <a:spcPts val="0"/>
              </a:spcBef>
              <a:spcAft>
                <a:spcPts val="0"/>
              </a:spcAft>
              <a:buClr>
                <a:srgbClr val="FFFFFF"/>
              </a:buClr>
              <a:buSzPts val="4000"/>
              <a:buNone/>
              <a:defRPr b="1" sz="4000">
                <a:solidFill>
                  <a:srgbClr val="FFFFFF"/>
                </a:solidFill>
              </a:defRPr>
            </a:lvl4pPr>
            <a:lvl5pPr lvl="4" algn="l">
              <a:lnSpc>
                <a:spcPct val="95000"/>
              </a:lnSpc>
              <a:spcBef>
                <a:spcPts val="0"/>
              </a:spcBef>
              <a:spcAft>
                <a:spcPts val="0"/>
              </a:spcAft>
              <a:buClr>
                <a:srgbClr val="FFFFFF"/>
              </a:buClr>
              <a:buSzPts val="4000"/>
              <a:buNone/>
              <a:defRPr b="1" sz="4000">
                <a:solidFill>
                  <a:srgbClr val="FFFFFF"/>
                </a:solidFill>
              </a:defRPr>
            </a:lvl5pPr>
            <a:lvl6pPr lvl="5" algn="l">
              <a:lnSpc>
                <a:spcPct val="95000"/>
              </a:lnSpc>
              <a:spcBef>
                <a:spcPts val="0"/>
              </a:spcBef>
              <a:spcAft>
                <a:spcPts val="0"/>
              </a:spcAft>
              <a:buClr>
                <a:srgbClr val="FFFFFF"/>
              </a:buClr>
              <a:buSzPts val="4000"/>
              <a:buNone/>
              <a:defRPr b="1" sz="4000">
                <a:solidFill>
                  <a:srgbClr val="FFFFFF"/>
                </a:solidFill>
              </a:defRPr>
            </a:lvl6pPr>
            <a:lvl7pPr lvl="6" algn="l">
              <a:lnSpc>
                <a:spcPct val="95000"/>
              </a:lnSpc>
              <a:spcBef>
                <a:spcPts val="0"/>
              </a:spcBef>
              <a:spcAft>
                <a:spcPts val="0"/>
              </a:spcAft>
              <a:buClr>
                <a:srgbClr val="FFFFFF"/>
              </a:buClr>
              <a:buSzPts val="4000"/>
              <a:buNone/>
              <a:defRPr b="1" sz="4000">
                <a:solidFill>
                  <a:srgbClr val="FFFFFF"/>
                </a:solidFill>
              </a:defRPr>
            </a:lvl7pPr>
            <a:lvl8pPr lvl="7" algn="l">
              <a:lnSpc>
                <a:spcPct val="95000"/>
              </a:lnSpc>
              <a:spcBef>
                <a:spcPts val="0"/>
              </a:spcBef>
              <a:spcAft>
                <a:spcPts val="0"/>
              </a:spcAft>
              <a:buClr>
                <a:srgbClr val="FFFFFF"/>
              </a:buClr>
              <a:buSzPts val="4000"/>
              <a:buNone/>
              <a:defRPr b="1" sz="4000">
                <a:solidFill>
                  <a:srgbClr val="FFFFFF"/>
                </a:solidFill>
              </a:defRPr>
            </a:lvl8pPr>
            <a:lvl9pPr lvl="8" algn="l">
              <a:lnSpc>
                <a:spcPct val="95000"/>
              </a:lnSpc>
              <a:spcBef>
                <a:spcPts val="0"/>
              </a:spcBef>
              <a:spcAft>
                <a:spcPts val="0"/>
              </a:spcAft>
              <a:buClr>
                <a:srgbClr val="FFFFFF"/>
              </a:buClr>
              <a:buSzPts val="4000"/>
              <a:buNone/>
              <a:defRPr b="1" sz="4000">
                <a:solidFill>
                  <a:srgbClr val="FFFFFF"/>
                </a:solidFill>
              </a:defRPr>
            </a:lvl9pPr>
          </a:lstStyle>
          <a:p/>
        </p:txBody>
      </p:sp>
      <p:sp>
        <p:nvSpPr>
          <p:cNvPr id="327" name="Google Shape;327;p63"/>
          <p:cNvSpPr txBox="1"/>
          <p:nvPr>
            <p:ph idx="2" type="title"/>
          </p:nvPr>
        </p:nvSpPr>
        <p:spPr>
          <a:xfrm>
            <a:off x="393925" y="2515475"/>
            <a:ext cx="8355900" cy="1212600"/>
          </a:xfrm>
          <a:prstGeom prst="rect">
            <a:avLst/>
          </a:prstGeom>
          <a:noFill/>
          <a:ln>
            <a:noFill/>
          </a:ln>
        </p:spPr>
        <p:txBody>
          <a:bodyPr anchorCtr="0" anchor="t" bIns="0" lIns="0" spcFirstLastPara="1" rIns="0" wrap="square" tIns="0">
            <a:normAutofit/>
          </a:bodyPr>
          <a:lstStyle>
            <a:lvl1pPr lvl="0" algn="l">
              <a:lnSpc>
                <a:spcPct val="95000"/>
              </a:lnSpc>
              <a:spcBef>
                <a:spcPts val="0"/>
              </a:spcBef>
              <a:spcAft>
                <a:spcPts val="0"/>
              </a:spcAft>
              <a:buClr>
                <a:srgbClr val="FFFFFF"/>
              </a:buClr>
              <a:buSzPts val="1400"/>
              <a:buNone/>
              <a:defRPr b="0" sz="1400">
                <a:solidFill>
                  <a:srgbClr val="FFFFFF"/>
                </a:solidFill>
              </a:defRPr>
            </a:lvl1pPr>
            <a:lvl2pPr lvl="1" algn="l">
              <a:lnSpc>
                <a:spcPct val="95000"/>
              </a:lnSpc>
              <a:spcBef>
                <a:spcPts val="0"/>
              </a:spcBef>
              <a:spcAft>
                <a:spcPts val="0"/>
              </a:spcAft>
              <a:buClr>
                <a:srgbClr val="FFFFFF"/>
              </a:buClr>
              <a:buSzPts val="1400"/>
              <a:buNone/>
              <a:defRPr b="0" sz="1400">
                <a:solidFill>
                  <a:srgbClr val="FFFFFF"/>
                </a:solidFill>
              </a:defRPr>
            </a:lvl2pPr>
            <a:lvl3pPr lvl="2" algn="l">
              <a:lnSpc>
                <a:spcPct val="95000"/>
              </a:lnSpc>
              <a:spcBef>
                <a:spcPts val="0"/>
              </a:spcBef>
              <a:spcAft>
                <a:spcPts val="0"/>
              </a:spcAft>
              <a:buClr>
                <a:srgbClr val="FFFFFF"/>
              </a:buClr>
              <a:buSzPts val="1400"/>
              <a:buNone/>
              <a:defRPr b="0" sz="1400">
                <a:solidFill>
                  <a:srgbClr val="FFFFFF"/>
                </a:solidFill>
              </a:defRPr>
            </a:lvl3pPr>
            <a:lvl4pPr lvl="3" algn="l">
              <a:lnSpc>
                <a:spcPct val="95000"/>
              </a:lnSpc>
              <a:spcBef>
                <a:spcPts val="0"/>
              </a:spcBef>
              <a:spcAft>
                <a:spcPts val="0"/>
              </a:spcAft>
              <a:buClr>
                <a:srgbClr val="FFFFFF"/>
              </a:buClr>
              <a:buSzPts val="1400"/>
              <a:buNone/>
              <a:defRPr b="0" sz="1400">
                <a:solidFill>
                  <a:srgbClr val="FFFFFF"/>
                </a:solidFill>
              </a:defRPr>
            </a:lvl4pPr>
            <a:lvl5pPr lvl="4" algn="l">
              <a:lnSpc>
                <a:spcPct val="95000"/>
              </a:lnSpc>
              <a:spcBef>
                <a:spcPts val="0"/>
              </a:spcBef>
              <a:spcAft>
                <a:spcPts val="0"/>
              </a:spcAft>
              <a:buClr>
                <a:srgbClr val="FFFFFF"/>
              </a:buClr>
              <a:buSzPts val="1400"/>
              <a:buNone/>
              <a:defRPr b="0" sz="1400">
                <a:solidFill>
                  <a:srgbClr val="FFFFFF"/>
                </a:solidFill>
              </a:defRPr>
            </a:lvl5pPr>
            <a:lvl6pPr lvl="5" algn="l">
              <a:lnSpc>
                <a:spcPct val="95000"/>
              </a:lnSpc>
              <a:spcBef>
                <a:spcPts val="0"/>
              </a:spcBef>
              <a:spcAft>
                <a:spcPts val="0"/>
              </a:spcAft>
              <a:buClr>
                <a:srgbClr val="FFFFFF"/>
              </a:buClr>
              <a:buSzPts val="1400"/>
              <a:buNone/>
              <a:defRPr b="0" sz="1400">
                <a:solidFill>
                  <a:srgbClr val="FFFFFF"/>
                </a:solidFill>
              </a:defRPr>
            </a:lvl6pPr>
            <a:lvl7pPr lvl="6" algn="l">
              <a:lnSpc>
                <a:spcPct val="95000"/>
              </a:lnSpc>
              <a:spcBef>
                <a:spcPts val="0"/>
              </a:spcBef>
              <a:spcAft>
                <a:spcPts val="0"/>
              </a:spcAft>
              <a:buClr>
                <a:srgbClr val="FFFFFF"/>
              </a:buClr>
              <a:buSzPts val="1400"/>
              <a:buNone/>
              <a:defRPr b="0" sz="1400">
                <a:solidFill>
                  <a:srgbClr val="FFFFFF"/>
                </a:solidFill>
              </a:defRPr>
            </a:lvl7pPr>
            <a:lvl8pPr lvl="7" algn="l">
              <a:lnSpc>
                <a:spcPct val="95000"/>
              </a:lnSpc>
              <a:spcBef>
                <a:spcPts val="0"/>
              </a:spcBef>
              <a:spcAft>
                <a:spcPts val="0"/>
              </a:spcAft>
              <a:buClr>
                <a:srgbClr val="FFFFFF"/>
              </a:buClr>
              <a:buSzPts val="1400"/>
              <a:buNone/>
              <a:defRPr b="0" sz="1400">
                <a:solidFill>
                  <a:srgbClr val="FFFFFF"/>
                </a:solidFill>
              </a:defRPr>
            </a:lvl8pPr>
            <a:lvl9pPr lvl="8" algn="l">
              <a:lnSpc>
                <a:spcPct val="95000"/>
              </a:lnSpc>
              <a:spcBef>
                <a:spcPts val="0"/>
              </a:spcBef>
              <a:spcAft>
                <a:spcPts val="0"/>
              </a:spcAft>
              <a:buClr>
                <a:srgbClr val="FFFFFF"/>
              </a:buClr>
              <a:buSzPts val="1400"/>
              <a:buNone/>
              <a:defRPr b="0" sz="1400">
                <a:solidFill>
                  <a:srgbClr val="FFFFFF"/>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p:cSld name="4.0 Heading">
    <p:spTree>
      <p:nvGrpSpPr>
        <p:cNvPr id="328" name="Shape 328"/>
        <p:cNvGrpSpPr/>
        <p:nvPr/>
      </p:nvGrpSpPr>
      <p:grpSpPr>
        <a:xfrm>
          <a:off x="0" y="0"/>
          <a:ext cx="0" cy="0"/>
          <a:chOff x="0" y="0"/>
          <a:chExt cx="0" cy="0"/>
        </a:xfrm>
      </p:grpSpPr>
      <p:sp>
        <p:nvSpPr>
          <p:cNvPr id="329" name="Google Shape;329;p65"/>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
        <p:nvSpPr>
          <p:cNvPr id="330" name="Google Shape;330;p65"/>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331" name="Google Shape;331;p65"/>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Logo 3 Spalten" showMasterSp="0">
  <p:cSld name="Inhalt Logo 3 Spalten">
    <p:bg>
      <p:bgPr>
        <a:solidFill>
          <a:schemeClr val="lt1"/>
        </a:solidFill>
      </p:bgPr>
    </p:bg>
    <p:spTree>
      <p:nvGrpSpPr>
        <p:cNvPr id="332" name="Shape 332"/>
        <p:cNvGrpSpPr/>
        <p:nvPr/>
      </p:nvGrpSpPr>
      <p:grpSpPr>
        <a:xfrm>
          <a:off x="0" y="0"/>
          <a:ext cx="0" cy="0"/>
          <a:chOff x="0" y="0"/>
          <a:chExt cx="0" cy="0"/>
        </a:xfrm>
      </p:grpSpPr>
      <p:sp>
        <p:nvSpPr>
          <p:cNvPr id="333" name="Google Shape;333;p66"/>
          <p:cNvSpPr txBox="1"/>
          <p:nvPr>
            <p:ph idx="1" type="body"/>
          </p:nvPr>
        </p:nvSpPr>
        <p:spPr>
          <a:xfrm>
            <a:off x="485711" y="2160000"/>
            <a:ext cx="2510673" cy="494624"/>
          </a:xfrm>
          <a:prstGeom prst="rect">
            <a:avLst/>
          </a:prstGeom>
          <a:noFill/>
          <a:ln>
            <a:noFill/>
          </a:ln>
        </p:spPr>
        <p:txBody>
          <a:bodyPr anchorCtr="0" anchor="t" bIns="46800" lIns="90000" spcFirstLastPara="1" rIns="90000" wrap="square" tIns="46800">
            <a:spAutoFit/>
          </a:bodyPr>
          <a:lstStyle>
            <a:lvl1pPr indent="-228600" lvl="0" marL="457200" algn="l">
              <a:lnSpc>
                <a:spcPct val="100000"/>
              </a:lnSpc>
              <a:spcBef>
                <a:spcPts val="1500"/>
              </a:spcBef>
              <a:spcAft>
                <a:spcPts val="0"/>
              </a:spcAft>
              <a:buSzPts val="1400"/>
              <a:buNone/>
              <a:defRPr sz="1350">
                <a:solidFill>
                  <a:schemeClr val="accent5"/>
                </a:solidFill>
              </a:defRPr>
            </a:lvl1pPr>
            <a:lvl2pPr indent="-342900" lvl="1" marL="9144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indent="-342900" lvl="2" marL="1371600" algn="l">
              <a:lnSpc>
                <a:spcPct val="100000"/>
              </a:lnSpc>
              <a:spcBef>
                <a:spcPts val="750"/>
              </a:spcBef>
              <a:spcAft>
                <a:spcPts val="0"/>
              </a:spcAft>
              <a:buClr>
                <a:schemeClr val="accent1"/>
              </a:buClr>
              <a:buSzPts val="1800"/>
              <a:buFont typeface="Arial"/>
              <a:buChar char="•"/>
              <a:defRPr sz="1350">
                <a:solidFill>
                  <a:schemeClr val="accent5"/>
                </a:solidFill>
              </a:defRPr>
            </a:lvl3pPr>
            <a:lvl4pPr indent="-342900" lvl="3" marL="1828800" algn="l">
              <a:lnSpc>
                <a:spcPct val="100000"/>
              </a:lnSpc>
              <a:spcBef>
                <a:spcPts val="675"/>
              </a:spcBef>
              <a:spcAft>
                <a:spcPts val="0"/>
              </a:spcAft>
              <a:buClr>
                <a:schemeClr val="accent1"/>
              </a:buClr>
              <a:buSzPts val="1800"/>
              <a:buFont typeface="Arial"/>
              <a:buChar char="•"/>
              <a:defRPr sz="1350">
                <a:solidFill>
                  <a:schemeClr val="accent5"/>
                </a:solidFill>
              </a:defRPr>
            </a:lvl4pPr>
            <a:lvl5pPr indent="-342900" lvl="4" marL="2286000" algn="l">
              <a:lnSpc>
                <a:spcPct val="100000"/>
              </a:lnSpc>
              <a:spcBef>
                <a:spcPts val="600"/>
              </a:spcBef>
              <a:spcAft>
                <a:spcPts val="0"/>
              </a:spcAft>
              <a:buClr>
                <a:schemeClr val="accent1"/>
              </a:buClr>
              <a:buSzPts val="1800"/>
              <a:buFont typeface="Arial"/>
              <a:buChar char="•"/>
              <a:defRPr sz="1350">
                <a:solidFill>
                  <a:schemeClr val="accent5"/>
                </a:solidFill>
              </a:defRPr>
            </a:lvl5pPr>
            <a:lvl6pPr indent="-330326" lvl="5" marL="2743200" algn="l">
              <a:lnSpc>
                <a:spcPct val="100000"/>
              </a:lnSpc>
              <a:spcBef>
                <a:spcPts val="0"/>
              </a:spcBef>
              <a:spcAft>
                <a:spcPts val="0"/>
              </a:spcAft>
              <a:buSzPts val="1602"/>
              <a:buChar char="-"/>
              <a:defRPr/>
            </a:lvl6pPr>
            <a:lvl7pPr indent="-330326" lvl="6" marL="3200400" algn="l">
              <a:lnSpc>
                <a:spcPct val="100000"/>
              </a:lnSpc>
              <a:spcBef>
                <a:spcPts val="0"/>
              </a:spcBef>
              <a:spcAft>
                <a:spcPts val="0"/>
              </a:spcAft>
              <a:buSzPts val="1602"/>
              <a:buChar char="-"/>
              <a:defRPr/>
            </a:lvl7pPr>
            <a:lvl8pPr indent="-330327" lvl="7" marL="3657600" algn="l">
              <a:lnSpc>
                <a:spcPct val="100000"/>
              </a:lnSpc>
              <a:spcBef>
                <a:spcPts val="0"/>
              </a:spcBef>
              <a:spcAft>
                <a:spcPts val="0"/>
              </a:spcAft>
              <a:buSzPts val="1602"/>
              <a:buChar char="-"/>
              <a:defRPr/>
            </a:lvl8pPr>
            <a:lvl9pPr indent="-330327" lvl="8" marL="4114800" algn="l">
              <a:lnSpc>
                <a:spcPct val="100000"/>
              </a:lnSpc>
              <a:spcBef>
                <a:spcPts val="0"/>
              </a:spcBef>
              <a:spcAft>
                <a:spcPts val="0"/>
              </a:spcAft>
              <a:buSzPts val="1602"/>
              <a:buChar char="-"/>
              <a:defRPr/>
            </a:lvl9pPr>
          </a:lstStyle>
          <a:p/>
        </p:txBody>
      </p:sp>
      <p:sp>
        <p:nvSpPr>
          <p:cNvPr id="334" name="Google Shape;334;p66"/>
          <p:cNvSpPr txBox="1"/>
          <p:nvPr>
            <p:ph idx="2" type="body"/>
          </p:nvPr>
        </p:nvSpPr>
        <p:spPr>
          <a:xfrm>
            <a:off x="6119168" y="2166684"/>
            <a:ext cx="2510673" cy="494624"/>
          </a:xfrm>
          <a:prstGeom prst="rect">
            <a:avLst/>
          </a:prstGeom>
          <a:noFill/>
          <a:ln>
            <a:noFill/>
          </a:ln>
        </p:spPr>
        <p:txBody>
          <a:bodyPr anchorCtr="0" anchor="t" bIns="46800" lIns="90000" spcFirstLastPara="1" rIns="90000" wrap="square" tIns="46800">
            <a:spAutoFit/>
          </a:bodyPr>
          <a:lstStyle>
            <a:lvl1pPr indent="-228600" lvl="0" marL="457200" algn="l">
              <a:lnSpc>
                <a:spcPct val="100000"/>
              </a:lnSpc>
              <a:spcBef>
                <a:spcPts val="1500"/>
              </a:spcBef>
              <a:spcAft>
                <a:spcPts val="0"/>
              </a:spcAft>
              <a:buSzPts val="1400"/>
              <a:buNone/>
              <a:defRPr sz="1350">
                <a:solidFill>
                  <a:schemeClr val="accent5"/>
                </a:solidFill>
              </a:defRPr>
            </a:lvl1pPr>
            <a:lvl2pPr indent="-342900" lvl="1" marL="9144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indent="-342900" lvl="2" marL="1371600" algn="l">
              <a:lnSpc>
                <a:spcPct val="100000"/>
              </a:lnSpc>
              <a:spcBef>
                <a:spcPts val="750"/>
              </a:spcBef>
              <a:spcAft>
                <a:spcPts val="0"/>
              </a:spcAft>
              <a:buClr>
                <a:schemeClr val="accent1"/>
              </a:buClr>
              <a:buSzPts val="1800"/>
              <a:buFont typeface="Noto Sans"/>
              <a:buChar char="▪"/>
              <a:defRPr sz="1350">
                <a:solidFill>
                  <a:schemeClr val="accent5"/>
                </a:solidFill>
              </a:defRPr>
            </a:lvl3pPr>
            <a:lvl4pPr indent="-342900" lvl="3" marL="1828800" algn="l">
              <a:lnSpc>
                <a:spcPct val="100000"/>
              </a:lnSpc>
              <a:spcBef>
                <a:spcPts val="675"/>
              </a:spcBef>
              <a:spcAft>
                <a:spcPts val="0"/>
              </a:spcAft>
              <a:buClr>
                <a:schemeClr val="accent1"/>
              </a:buClr>
              <a:buSzPts val="1800"/>
              <a:buFont typeface="Noto Sans"/>
              <a:buChar char="▪"/>
              <a:defRPr sz="1350">
                <a:solidFill>
                  <a:schemeClr val="accent5"/>
                </a:solidFill>
              </a:defRPr>
            </a:lvl4pPr>
            <a:lvl5pPr indent="-342900" lvl="4" marL="2286000" algn="l">
              <a:lnSpc>
                <a:spcPct val="100000"/>
              </a:lnSpc>
              <a:spcBef>
                <a:spcPts val="600"/>
              </a:spcBef>
              <a:spcAft>
                <a:spcPts val="0"/>
              </a:spcAft>
              <a:buClr>
                <a:schemeClr val="accent1"/>
              </a:buClr>
              <a:buSzPts val="1800"/>
              <a:buFont typeface="Noto Sans"/>
              <a:buChar char="▪"/>
              <a:defRPr sz="1350">
                <a:solidFill>
                  <a:schemeClr val="accent5"/>
                </a:solidFill>
              </a:defRPr>
            </a:lvl5pPr>
            <a:lvl6pPr indent="-330326" lvl="5" marL="2743200" algn="l">
              <a:lnSpc>
                <a:spcPct val="100000"/>
              </a:lnSpc>
              <a:spcBef>
                <a:spcPts val="0"/>
              </a:spcBef>
              <a:spcAft>
                <a:spcPts val="0"/>
              </a:spcAft>
              <a:buSzPts val="1602"/>
              <a:buChar char="-"/>
              <a:defRPr/>
            </a:lvl6pPr>
            <a:lvl7pPr indent="-330326" lvl="6" marL="3200400" algn="l">
              <a:lnSpc>
                <a:spcPct val="100000"/>
              </a:lnSpc>
              <a:spcBef>
                <a:spcPts val="0"/>
              </a:spcBef>
              <a:spcAft>
                <a:spcPts val="0"/>
              </a:spcAft>
              <a:buSzPts val="1602"/>
              <a:buChar char="-"/>
              <a:defRPr/>
            </a:lvl7pPr>
            <a:lvl8pPr indent="-330327" lvl="7" marL="3657600" algn="l">
              <a:lnSpc>
                <a:spcPct val="100000"/>
              </a:lnSpc>
              <a:spcBef>
                <a:spcPts val="0"/>
              </a:spcBef>
              <a:spcAft>
                <a:spcPts val="0"/>
              </a:spcAft>
              <a:buSzPts val="1602"/>
              <a:buChar char="-"/>
              <a:defRPr/>
            </a:lvl8pPr>
            <a:lvl9pPr indent="-330327" lvl="8" marL="4114800" algn="l">
              <a:lnSpc>
                <a:spcPct val="100000"/>
              </a:lnSpc>
              <a:spcBef>
                <a:spcPts val="0"/>
              </a:spcBef>
              <a:spcAft>
                <a:spcPts val="0"/>
              </a:spcAft>
              <a:buSzPts val="1602"/>
              <a:buChar char="-"/>
              <a:defRPr/>
            </a:lvl9pPr>
          </a:lstStyle>
          <a:p/>
        </p:txBody>
      </p:sp>
      <p:sp>
        <p:nvSpPr>
          <p:cNvPr id="335" name="Google Shape;335;p66"/>
          <p:cNvSpPr txBox="1"/>
          <p:nvPr>
            <p:ph idx="3" type="body"/>
          </p:nvPr>
        </p:nvSpPr>
        <p:spPr>
          <a:xfrm>
            <a:off x="3302439" y="2166684"/>
            <a:ext cx="2510673" cy="494624"/>
          </a:xfrm>
          <a:prstGeom prst="rect">
            <a:avLst/>
          </a:prstGeom>
          <a:noFill/>
          <a:ln>
            <a:noFill/>
          </a:ln>
        </p:spPr>
        <p:txBody>
          <a:bodyPr anchorCtr="0" anchor="t" bIns="46800" lIns="90000" spcFirstLastPara="1" rIns="90000" wrap="square" tIns="46800">
            <a:spAutoFit/>
          </a:bodyPr>
          <a:lstStyle>
            <a:lvl1pPr indent="-228600" lvl="0" marL="457200" algn="l">
              <a:lnSpc>
                <a:spcPct val="100000"/>
              </a:lnSpc>
              <a:spcBef>
                <a:spcPts val="1500"/>
              </a:spcBef>
              <a:spcAft>
                <a:spcPts val="0"/>
              </a:spcAft>
              <a:buSzPts val="1400"/>
              <a:buNone/>
              <a:defRPr sz="1350">
                <a:solidFill>
                  <a:schemeClr val="accent5"/>
                </a:solidFill>
              </a:defRPr>
            </a:lvl1pPr>
            <a:lvl2pPr indent="-342900" lvl="1" marL="9144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indent="-342900" lvl="2" marL="1371600" algn="l">
              <a:lnSpc>
                <a:spcPct val="100000"/>
              </a:lnSpc>
              <a:spcBef>
                <a:spcPts val="750"/>
              </a:spcBef>
              <a:spcAft>
                <a:spcPts val="0"/>
              </a:spcAft>
              <a:buClr>
                <a:schemeClr val="accent1"/>
              </a:buClr>
              <a:buSzPts val="1800"/>
              <a:buFont typeface="Arial"/>
              <a:buChar char="•"/>
              <a:defRPr sz="1350">
                <a:solidFill>
                  <a:schemeClr val="accent5"/>
                </a:solidFill>
              </a:defRPr>
            </a:lvl3pPr>
            <a:lvl4pPr indent="-342900" lvl="3" marL="1828800" algn="l">
              <a:lnSpc>
                <a:spcPct val="100000"/>
              </a:lnSpc>
              <a:spcBef>
                <a:spcPts val="675"/>
              </a:spcBef>
              <a:spcAft>
                <a:spcPts val="0"/>
              </a:spcAft>
              <a:buClr>
                <a:schemeClr val="accent1"/>
              </a:buClr>
              <a:buSzPts val="1800"/>
              <a:buFont typeface="Arial"/>
              <a:buChar char="•"/>
              <a:defRPr sz="1350">
                <a:solidFill>
                  <a:schemeClr val="accent5"/>
                </a:solidFill>
              </a:defRPr>
            </a:lvl4pPr>
            <a:lvl5pPr indent="-342900" lvl="4" marL="2286000" algn="l">
              <a:lnSpc>
                <a:spcPct val="100000"/>
              </a:lnSpc>
              <a:spcBef>
                <a:spcPts val="600"/>
              </a:spcBef>
              <a:spcAft>
                <a:spcPts val="0"/>
              </a:spcAft>
              <a:buClr>
                <a:schemeClr val="accent1"/>
              </a:buClr>
              <a:buSzPts val="1800"/>
              <a:buFont typeface="Arial"/>
              <a:buChar char="•"/>
              <a:defRPr sz="1350">
                <a:solidFill>
                  <a:schemeClr val="accent5"/>
                </a:solidFill>
              </a:defRPr>
            </a:lvl5pPr>
            <a:lvl6pPr indent="-330326" lvl="5" marL="2743200" algn="l">
              <a:lnSpc>
                <a:spcPct val="100000"/>
              </a:lnSpc>
              <a:spcBef>
                <a:spcPts val="0"/>
              </a:spcBef>
              <a:spcAft>
                <a:spcPts val="0"/>
              </a:spcAft>
              <a:buSzPts val="1602"/>
              <a:buChar char="-"/>
              <a:defRPr/>
            </a:lvl6pPr>
            <a:lvl7pPr indent="-330326" lvl="6" marL="3200400" algn="l">
              <a:lnSpc>
                <a:spcPct val="100000"/>
              </a:lnSpc>
              <a:spcBef>
                <a:spcPts val="0"/>
              </a:spcBef>
              <a:spcAft>
                <a:spcPts val="0"/>
              </a:spcAft>
              <a:buSzPts val="1602"/>
              <a:buChar char="-"/>
              <a:defRPr/>
            </a:lvl7pPr>
            <a:lvl8pPr indent="-330327" lvl="7" marL="3657600" algn="l">
              <a:lnSpc>
                <a:spcPct val="100000"/>
              </a:lnSpc>
              <a:spcBef>
                <a:spcPts val="0"/>
              </a:spcBef>
              <a:spcAft>
                <a:spcPts val="0"/>
              </a:spcAft>
              <a:buSzPts val="1602"/>
              <a:buChar char="-"/>
              <a:defRPr/>
            </a:lvl8pPr>
            <a:lvl9pPr indent="-330327" lvl="8" marL="4114800" algn="l">
              <a:lnSpc>
                <a:spcPct val="100000"/>
              </a:lnSpc>
              <a:spcBef>
                <a:spcPts val="0"/>
              </a:spcBef>
              <a:spcAft>
                <a:spcPts val="0"/>
              </a:spcAft>
              <a:buSzPts val="1602"/>
              <a:buChar char="-"/>
              <a:defRPr/>
            </a:lvl9pPr>
          </a:lstStyle>
          <a:p/>
        </p:txBody>
      </p:sp>
      <p:sp>
        <p:nvSpPr>
          <p:cNvPr id="336" name="Google Shape;336;p66"/>
          <p:cNvSpPr txBox="1"/>
          <p:nvPr>
            <p:ph idx="4" type="body"/>
          </p:nvPr>
        </p:nvSpPr>
        <p:spPr>
          <a:xfrm>
            <a:off x="621426" y="729000"/>
            <a:ext cx="7774960" cy="551562"/>
          </a:xfrm>
          <a:prstGeom prst="rect">
            <a:avLst/>
          </a:prstGeom>
          <a:noFill/>
          <a:ln>
            <a:noFill/>
          </a:ln>
        </p:spPr>
        <p:txBody>
          <a:bodyPr anchorCtr="0" anchor="t" bIns="46800" lIns="90000" spcFirstLastPara="1" rIns="90000" wrap="square" tIns="46800">
            <a:spAutoFit/>
          </a:bodyPr>
          <a:lstStyle>
            <a:lvl1pPr indent="-228600" lvl="0" marL="457200" algn="l">
              <a:lnSpc>
                <a:spcPct val="90000"/>
              </a:lnSpc>
              <a:spcBef>
                <a:spcPts val="0"/>
              </a:spcBef>
              <a:spcAft>
                <a:spcPts val="0"/>
              </a:spcAft>
              <a:buSzPts val="1400"/>
              <a:buNone/>
              <a:defRPr b="1" sz="3300">
                <a:solidFill>
                  <a:schemeClr val="dk1"/>
                </a:solidFill>
                <a:latin typeface="Arial"/>
                <a:ea typeface="Arial"/>
                <a:cs typeface="Arial"/>
                <a:sym typeface="Arial"/>
              </a:defRPr>
            </a:lvl1pPr>
            <a:lvl2pPr indent="-342900" lvl="1" marL="914400" algn="l">
              <a:lnSpc>
                <a:spcPct val="100000"/>
              </a:lnSpc>
              <a:spcBef>
                <a:spcPts val="750"/>
              </a:spcBef>
              <a:spcAft>
                <a:spcPts val="0"/>
              </a:spcAft>
              <a:buSzPts val="1800"/>
              <a:buChar char="o"/>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675"/>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30326" lvl="5" marL="2743200" algn="l">
              <a:lnSpc>
                <a:spcPct val="100000"/>
              </a:lnSpc>
              <a:spcBef>
                <a:spcPts val="0"/>
              </a:spcBef>
              <a:spcAft>
                <a:spcPts val="0"/>
              </a:spcAft>
              <a:buSzPts val="1602"/>
              <a:buChar char="-"/>
              <a:defRPr/>
            </a:lvl6pPr>
            <a:lvl7pPr indent="-330326" lvl="6" marL="3200400" algn="l">
              <a:lnSpc>
                <a:spcPct val="100000"/>
              </a:lnSpc>
              <a:spcBef>
                <a:spcPts val="0"/>
              </a:spcBef>
              <a:spcAft>
                <a:spcPts val="0"/>
              </a:spcAft>
              <a:buSzPts val="1602"/>
              <a:buChar char="-"/>
              <a:defRPr/>
            </a:lvl7pPr>
            <a:lvl8pPr indent="-330327" lvl="7" marL="3657600" algn="l">
              <a:lnSpc>
                <a:spcPct val="100000"/>
              </a:lnSpc>
              <a:spcBef>
                <a:spcPts val="0"/>
              </a:spcBef>
              <a:spcAft>
                <a:spcPts val="0"/>
              </a:spcAft>
              <a:buSzPts val="1602"/>
              <a:buChar char="-"/>
              <a:defRPr/>
            </a:lvl8pPr>
            <a:lvl9pPr indent="-330327" lvl="8" marL="4114800" algn="l">
              <a:lnSpc>
                <a:spcPct val="100000"/>
              </a:lnSpc>
              <a:spcBef>
                <a:spcPts val="0"/>
              </a:spcBef>
              <a:spcAft>
                <a:spcPts val="0"/>
              </a:spcAft>
              <a:buSzPts val="1602"/>
              <a:buChar char="-"/>
              <a:defRPr/>
            </a:lvl9pPr>
          </a:lstStyle>
          <a:p/>
        </p:txBody>
      </p:sp>
      <p:sp>
        <p:nvSpPr>
          <p:cNvPr id="337" name="Google Shape;337;p66"/>
          <p:cNvSpPr txBox="1"/>
          <p:nvPr>
            <p:ph idx="12" type="sldNum"/>
          </p:nvPr>
        </p:nvSpPr>
        <p:spPr>
          <a:xfrm>
            <a:off x="8190433" y="4891089"/>
            <a:ext cx="324999" cy="150019"/>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pic>
        <p:nvPicPr>
          <p:cNvPr id="338" name="Google Shape;338;p66"/>
          <p:cNvPicPr preferRelativeResize="0"/>
          <p:nvPr/>
        </p:nvPicPr>
        <p:blipFill rotWithShape="1">
          <a:blip r:embed="rId2">
            <a:alphaModFix/>
          </a:blip>
          <a:srcRect b="0" l="0" r="0" t="0"/>
          <a:stretch/>
        </p:blipFill>
        <p:spPr>
          <a:xfrm>
            <a:off x="620919" y="4455001"/>
            <a:ext cx="704388" cy="436106"/>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orient="horz" pos="120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1">
  <p:cSld name="CUSTOM_10">
    <p:spTree>
      <p:nvGrpSpPr>
        <p:cNvPr id="339" name="Shape 339"/>
        <p:cNvGrpSpPr/>
        <p:nvPr/>
      </p:nvGrpSpPr>
      <p:grpSpPr>
        <a:xfrm>
          <a:off x="0" y="0"/>
          <a:ext cx="0" cy="0"/>
          <a:chOff x="0" y="0"/>
          <a:chExt cx="0" cy="0"/>
        </a:xfrm>
      </p:grpSpPr>
      <p:sp>
        <p:nvSpPr>
          <p:cNvPr id="340" name="Google Shape;340;g191735ffcaa_0_547"/>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341" name="Google Shape;341;g191735ffcaa_0_547"/>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342" name="Google Shape;342;g191735ffcaa_0_547"/>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p:cSld name="CUSTOM_5">
    <p:spTree>
      <p:nvGrpSpPr>
        <p:cNvPr id="343" name="Shape 343"/>
        <p:cNvGrpSpPr/>
        <p:nvPr/>
      </p:nvGrpSpPr>
      <p:grpSpPr>
        <a:xfrm>
          <a:off x="0" y="0"/>
          <a:ext cx="0" cy="0"/>
          <a:chOff x="0" y="0"/>
          <a:chExt cx="0" cy="0"/>
        </a:xfrm>
      </p:grpSpPr>
      <p:sp>
        <p:nvSpPr>
          <p:cNvPr id="344" name="Google Shape;344;g191735ffcaa_0_823"/>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345" name="Google Shape;345;g191735ffcaa_0_823"/>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346" name="Google Shape;346;g191735ffcaa_0_823"/>
          <p:cNvSpPr txBox="1"/>
          <p:nvPr>
            <p:ph idx="2" type="body"/>
          </p:nvPr>
        </p:nvSpPr>
        <p:spPr>
          <a:xfrm>
            <a:off x="430425" y="1530000"/>
            <a:ext cx="8263500" cy="32400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1000"/>
              </a:spcBef>
              <a:spcAft>
                <a:spcPts val="0"/>
              </a:spcAft>
              <a:buClr>
                <a:srgbClr val="0000FF"/>
              </a:buClr>
              <a:buSzPts val="2000"/>
              <a:buChar char="▪"/>
              <a:defRPr b="1" sz="2000">
                <a:solidFill>
                  <a:srgbClr val="0000FF"/>
                </a:solidFill>
              </a:defRPr>
            </a:lvl1pPr>
            <a:lvl2pPr indent="-342900" lvl="1" marL="914400" algn="l">
              <a:lnSpc>
                <a:spcPct val="115000"/>
              </a:lnSpc>
              <a:spcBef>
                <a:spcPts val="1000"/>
              </a:spcBef>
              <a:spcAft>
                <a:spcPts val="0"/>
              </a:spcAft>
              <a:buClr>
                <a:srgbClr val="434343"/>
              </a:buClr>
              <a:buSzPts val="1800"/>
              <a:buChar char="▪"/>
              <a:defRPr b="1" sz="1800">
                <a:solidFill>
                  <a:srgbClr val="434343"/>
                </a:solidFill>
              </a:defRPr>
            </a:lvl2pPr>
            <a:lvl3pPr indent="-330200" lvl="2" marL="1371600" algn="l">
              <a:lnSpc>
                <a:spcPct val="115000"/>
              </a:lnSpc>
              <a:spcBef>
                <a:spcPts val="1000"/>
              </a:spcBef>
              <a:spcAft>
                <a:spcPts val="0"/>
              </a:spcAft>
              <a:buClr>
                <a:srgbClr val="666666"/>
              </a:buClr>
              <a:buSzPts val="1600"/>
              <a:buChar char="▪"/>
              <a:defRPr b="1" sz="1600">
                <a:solidFill>
                  <a:srgbClr val="666666"/>
                </a:solidFill>
              </a:defRPr>
            </a:lvl3pPr>
            <a:lvl4pPr indent="-304800" lvl="3" marL="1828800" algn="l">
              <a:lnSpc>
                <a:spcPct val="115000"/>
              </a:lnSpc>
              <a:spcBef>
                <a:spcPts val="1000"/>
              </a:spcBef>
              <a:spcAft>
                <a:spcPts val="0"/>
              </a:spcAft>
              <a:buClr>
                <a:srgbClr val="999999"/>
              </a:buClr>
              <a:buSzPts val="1200"/>
              <a:buChar char="▪"/>
              <a:defRPr>
                <a:solidFill>
                  <a:srgbClr val="666666"/>
                </a:solidFill>
              </a:defRPr>
            </a:lvl4pPr>
            <a:lvl5pPr indent="-304800" lvl="4" marL="2286000" algn="l">
              <a:lnSpc>
                <a:spcPct val="115000"/>
              </a:lnSpc>
              <a:spcBef>
                <a:spcPts val="1000"/>
              </a:spcBef>
              <a:spcAft>
                <a:spcPts val="0"/>
              </a:spcAft>
              <a:buClr>
                <a:srgbClr val="999999"/>
              </a:buClr>
              <a:buSzPts val="1200"/>
              <a:buChar char="▪"/>
              <a:defRPr>
                <a:solidFill>
                  <a:srgbClr val="666666"/>
                </a:solidFill>
              </a:defRPr>
            </a:lvl5pPr>
            <a:lvl6pPr indent="-298450" lvl="5" marL="2743200" algn="l">
              <a:lnSpc>
                <a:spcPct val="115000"/>
              </a:lnSpc>
              <a:spcBef>
                <a:spcPts val="1000"/>
              </a:spcBef>
              <a:spcAft>
                <a:spcPts val="0"/>
              </a:spcAft>
              <a:buClr>
                <a:srgbClr val="999999"/>
              </a:buClr>
              <a:buSzPts val="1100"/>
              <a:buChar char="▪"/>
              <a:defRPr>
                <a:solidFill>
                  <a:srgbClr val="666666"/>
                </a:solidFill>
              </a:defRPr>
            </a:lvl6pPr>
            <a:lvl7pPr indent="-298450" lvl="6" marL="3200400" algn="l">
              <a:lnSpc>
                <a:spcPct val="115000"/>
              </a:lnSpc>
              <a:spcBef>
                <a:spcPts val="1000"/>
              </a:spcBef>
              <a:spcAft>
                <a:spcPts val="0"/>
              </a:spcAft>
              <a:buClr>
                <a:srgbClr val="999999"/>
              </a:buClr>
              <a:buSzPts val="1100"/>
              <a:buChar char="▪"/>
              <a:defRPr>
                <a:solidFill>
                  <a:srgbClr val="666666"/>
                </a:solidFill>
              </a:defRPr>
            </a:lvl7pPr>
            <a:lvl8pPr indent="-298450" lvl="7" marL="3657600" algn="l">
              <a:lnSpc>
                <a:spcPct val="115000"/>
              </a:lnSpc>
              <a:spcBef>
                <a:spcPts val="1000"/>
              </a:spcBef>
              <a:spcAft>
                <a:spcPts val="0"/>
              </a:spcAft>
              <a:buClr>
                <a:srgbClr val="999999"/>
              </a:buClr>
              <a:buSzPts val="1100"/>
              <a:buChar char="▪"/>
              <a:defRPr>
                <a:solidFill>
                  <a:srgbClr val="666666"/>
                </a:solidFill>
              </a:defRPr>
            </a:lvl8pPr>
            <a:lvl9pPr indent="-298450" lvl="8" marL="4114800" algn="l">
              <a:lnSpc>
                <a:spcPct val="115000"/>
              </a:lnSpc>
              <a:spcBef>
                <a:spcPts val="1000"/>
              </a:spcBef>
              <a:spcAft>
                <a:spcPts val="1000"/>
              </a:spcAft>
              <a:buClr>
                <a:srgbClr val="999999"/>
              </a:buClr>
              <a:buSzPts val="1100"/>
              <a:buChar char="▪"/>
              <a:defRPr>
                <a:solidFill>
                  <a:srgbClr val="666666"/>
                </a:solidFill>
              </a:defRPr>
            </a:lvl9pPr>
          </a:lstStyle>
          <a:p/>
        </p:txBody>
      </p:sp>
      <p:sp>
        <p:nvSpPr>
          <p:cNvPr id="347" name="Google Shape;347;g191735ffcaa_0_823"/>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9">
  <p:cSld name="CUSTOM_5_10">
    <p:spTree>
      <p:nvGrpSpPr>
        <p:cNvPr id="34" name="Shape 34"/>
        <p:cNvGrpSpPr/>
        <p:nvPr/>
      </p:nvGrpSpPr>
      <p:grpSpPr>
        <a:xfrm>
          <a:off x="0" y="0"/>
          <a:ext cx="0" cy="0"/>
          <a:chOff x="0" y="0"/>
          <a:chExt cx="0" cy="0"/>
        </a:xfrm>
      </p:grpSpPr>
      <p:sp>
        <p:nvSpPr>
          <p:cNvPr id="35" name="Google Shape;35;g216b6e3f9b0_0_147"/>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36" name="Google Shape;36;g216b6e3f9b0_0_147"/>
          <p:cNvSpPr txBox="1"/>
          <p:nvPr>
            <p:ph idx="1" type="subTitle"/>
          </p:nvPr>
        </p:nvSpPr>
        <p:spPr>
          <a:xfrm>
            <a:off x="397500" y="317475"/>
            <a:ext cx="35721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p:txBody>
      </p:sp>
      <p:sp>
        <p:nvSpPr>
          <p:cNvPr id="37" name="Google Shape;37;g216b6e3f9b0_0_147"/>
          <p:cNvSpPr txBox="1"/>
          <p:nvPr>
            <p:ph idx="2" type="body"/>
          </p:nvPr>
        </p:nvSpPr>
        <p:spPr>
          <a:xfrm>
            <a:off x="397500" y="1159100"/>
            <a:ext cx="8349000" cy="3152400"/>
          </a:xfrm>
          <a:prstGeom prst="rect">
            <a:avLst/>
          </a:prstGeom>
          <a:noFill/>
          <a:ln>
            <a:noFill/>
          </a:ln>
        </p:spPr>
        <p:txBody>
          <a:bodyPr anchorCtr="0" anchor="t" bIns="91425" lIns="0" spcFirstLastPara="1" rIns="91425" wrap="square" tIns="91425">
            <a:noAutofit/>
          </a:bodyPr>
          <a:lstStyle>
            <a:lvl1pPr indent="-330200" lvl="0" marL="457200" algn="l">
              <a:lnSpc>
                <a:spcPct val="115000"/>
              </a:lnSpc>
              <a:spcBef>
                <a:spcPts val="0"/>
              </a:spcBef>
              <a:spcAft>
                <a:spcPts val="0"/>
              </a:spcAft>
              <a:buSzPts val="16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8" name="Google Shape;38;g216b6e3f9b0_0_147"/>
          <p:cNvSpPr txBox="1"/>
          <p:nvPr>
            <p:ph type="title"/>
          </p:nvPr>
        </p:nvSpPr>
        <p:spPr>
          <a:xfrm>
            <a:off x="397500" y="450000"/>
            <a:ext cx="8349000" cy="9414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p:cSld name="CUSTOM_10">
    <p:spTree>
      <p:nvGrpSpPr>
        <p:cNvPr id="353" name="Shape 353"/>
        <p:cNvGrpSpPr/>
        <p:nvPr/>
      </p:nvGrpSpPr>
      <p:grpSpPr>
        <a:xfrm>
          <a:off x="0" y="0"/>
          <a:ext cx="0" cy="0"/>
          <a:chOff x="0" y="0"/>
          <a:chExt cx="0" cy="0"/>
        </a:xfrm>
      </p:grpSpPr>
      <p:sp>
        <p:nvSpPr>
          <p:cNvPr id="354" name="Google Shape;354;g1e4cde02f0c_0_226"/>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355" name="Google Shape;355;g1e4cde02f0c_0_226"/>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356" name="Google Shape;356;g1e4cde02f0c_0_226"/>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itle blue">
  <p:cSld name="TITLE_1_2">
    <p:bg>
      <p:bgPr>
        <a:solidFill>
          <a:srgbClr val="0000FF"/>
        </a:solidFill>
      </p:bgPr>
    </p:bg>
    <p:spTree>
      <p:nvGrpSpPr>
        <p:cNvPr id="357" name="Shape 357"/>
        <p:cNvGrpSpPr/>
        <p:nvPr/>
      </p:nvGrpSpPr>
      <p:grpSpPr>
        <a:xfrm>
          <a:off x="0" y="0"/>
          <a:ext cx="0" cy="0"/>
          <a:chOff x="0" y="0"/>
          <a:chExt cx="0" cy="0"/>
        </a:xfrm>
      </p:grpSpPr>
      <p:sp>
        <p:nvSpPr>
          <p:cNvPr id="358" name="Google Shape;358;g1e4cde02f0c_0_185"/>
          <p:cNvSpPr txBox="1"/>
          <p:nvPr>
            <p:ph type="ctrTitle"/>
          </p:nvPr>
        </p:nvSpPr>
        <p:spPr>
          <a:xfrm>
            <a:off x="403575" y="1495700"/>
            <a:ext cx="7419300" cy="16320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rgbClr val="FFFFFF"/>
              </a:buClr>
              <a:buSzPts val="4000"/>
              <a:buNone/>
              <a:defRPr b="1" sz="4000">
                <a:solidFill>
                  <a:srgbClr val="FFFFFF"/>
                </a:solidFill>
              </a:defRPr>
            </a:lvl1pPr>
            <a:lvl2pPr lvl="1" algn="ctr">
              <a:lnSpc>
                <a:spcPct val="90000"/>
              </a:lnSpc>
              <a:spcBef>
                <a:spcPts val="0"/>
              </a:spcBef>
              <a:spcAft>
                <a:spcPts val="0"/>
              </a:spcAft>
              <a:buClr>
                <a:srgbClr val="FFFFFF"/>
              </a:buClr>
              <a:buSzPts val="5200"/>
              <a:buNone/>
              <a:defRPr b="1" sz="5200">
                <a:solidFill>
                  <a:srgbClr val="FFFFFF"/>
                </a:solidFill>
              </a:defRPr>
            </a:lvl2pPr>
            <a:lvl3pPr lvl="2" algn="ctr">
              <a:lnSpc>
                <a:spcPct val="90000"/>
              </a:lnSpc>
              <a:spcBef>
                <a:spcPts val="0"/>
              </a:spcBef>
              <a:spcAft>
                <a:spcPts val="0"/>
              </a:spcAft>
              <a:buClr>
                <a:srgbClr val="FFFFFF"/>
              </a:buClr>
              <a:buSzPts val="5200"/>
              <a:buNone/>
              <a:defRPr b="1" sz="5200">
                <a:solidFill>
                  <a:srgbClr val="FFFFFF"/>
                </a:solidFill>
              </a:defRPr>
            </a:lvl3pPr>
            <a:lvl4pPr lvl="3" algn="ctr">
              <a:lnSpc>
                <a:spcPct val="90000"/>
              </a:lnSpc>
              <a:spcBef>
                <a:spcPts val="0"/>
              </a:spcBef>
              <a:spcAft>
                <a:spcPts val="0"/>
              </a:spcAft>
              <a:buClr>
                <a:srgbClr val="FFFFFF"/>
              </a:buClr>
              <a:buSzPts val="5200"/>
              <a:buNone/>
              <a:defRPr b="1" sz="5200">
                <a:solidFill>
                  <a:srgbClr val="FFFFFF"/>
                </a:solidFill>
              </a:defRPr>
            </a:lvl4pPr>
            <a:lvl5pPr lvl="4" algn="ctr">
              <a:lnSpc>
                <a:spcPct val="90000"/>
              </a:lnSpc>
              <a:spcBef>
                <a:spcPts val="0"/>
              </a:spcBef>
              <a:spcAft>
                <a:spcPts val="0"/>
              </a:spcAft>
              <a:buClr>
                <a:srgbClr val="FFFFFF"/>
              </a:buClr>
              <a:buSzPts val="5200"/>
              <a:buNone/>
              <a:defRPr b="1" sz="5200">
                <a:solidFill>
                  <a:srgbClr val="FFFFFF"/>
                </a:solidFill>
              </a:defRPr>
            </a:lvl5pPr>
            <a:lvl6pPr lvl="5" algn="ctr">
              <a:lnSpc>
                <a:spcPct val="90000"/>
              </a:lnSpc>
              <a:spcBef>
                <a:spcPts val="0"/>
              </a:spcBef>
              <a:spcAft>
                <a:spcPts val="0"/>
              </a:spcAft>
              <a:buClr>
                <a:srgbClr val="FFFFFF"/>
              </a:buClr>
              <a:buSzPts val="5200"/>
              <a:buNone/>
              <a:defRPr b="1" sz="5200">
                <a:solidFill>
                  <a:srgbClr val="FFFFFF"/>
                </a:solidFill>
              </a:defRPr>
            </a:lvl6pPr>
            <a:lvl7pPr lvl="6" algn="ctr">
              <a:lnSpc>
                <a:spcPct val="90000"/>
              </a:lnSpc>
              <a:spcBef>
                <a:spcPts val="0"/>
              </a:spcBef>
              <a:spcAft>
                <a:spcPts val="0"/>
              </a:spcAft>
              <a:buClr>
                <a:srgbClr val="FFFFFF"/>
              </a:buClr>
              <a:buSzPts val="5200"/>
              <a:buNone/>
              <a:defRPr b="1" sz="5200">
                <a:solidFill>
                  <a:srgbClr val="FFFFFF"/>
                </a:solidFill>
              </a:defRPr>
            </a:lvl7pPr>
            <a:lvl8pPr lvl="7" algn="ctr">
              <a:lnSpc>
                <a:spcPct val="90000"/>
              </a:lnSpc>
              <a:spcBef>
                <a:spcPts val="0"/>
              </a:spcBef>
              <a:spcAft>
                <a:spcPts val="0"/>
              </a:spcAft>
              <a:buClr>
                <a:srgbClr val="FFFFFF"/>
              </a:buClr>
              <a:buSzPts val="5200"/>
              <a:buNone/>
              <a:defRPr b="1" sz="5200">
                <a:solidFill>
                  <a:srgbClr val="FFFFFF"/>
                </a:solidFill>
              </a:defRPr>
            </a:lvl8pPr>
            <a:lvl9pPr lvl="8" algn="ctr">
              <a:lnSpc>
                <a:spcPct val="90000"/>
              </a:lnSpc>
              <a:spcBef>
                <a:spcPts val="0"/>
              </a:spcBef>
              <a:spcAft>
                <a:spcPts val="0"/>
              </a:spcAft>
              <a:buClr>
                <a:srgbClr val="FFFFFF"/>
              </a:buClr>
              <a:buSzPts val="5200"/>
              <a:buNone/>
              <a:defRPr b="1" sz="5200">
                <a:solidFill>
                  <a:srgbClr val="FFFFFF"/>
                </a:solidFill>
              </a:defRPr>
            </a:lvl9pPr>
          </a:lstStyle>
          <a:p/>
        </p:txBody>
      </p:sp>
      <p:pic>
        <p:nvPicPr>
          <p:cNvPr id="359" name="Google Shape;359;g1e4cde02f0c_0_185"/>
          <p:cNvPicPr preferRelativeResize="0"/>
          <p:nvPr/>
        </p:nvPicPr>
        <p:blipFill rotWithShape="1">
          <a:blip r:embed="rId2">
            <a:alphaModFix/>
          </a:blip>
          <a:srcRect b="0" l="0" r="0" t="0"/>
          <a:stretch/>
        </p:blipFill>
        <p:spPr>
          <a:xfrm>
            <a:off x="430425" y="450000"/>
            <a:ext cx="873526" cy="873526"/>
          </a:xfrm>
          <a:prstGeom prst="rect">
            <a:avLst/>
          </a:prstGeom>
          <a:noFill/>
          <a:ln>
            <a:noFill/>
          </a:ln>
        </p:spPr>
      </p:pic>
      <p:sp>
        <p:nvSpPr>
          <p:cNvPr id="360" name="Google Shape;360;g1e4cde02f0c_0_185"/>
          <p:cNvSpPr txBox="1"/>
          <p:nvPr>
            <p:ph idx="1" type="subTitle"/>
          </p:nvPr>
        </p:nvSpPr>
        <p:spPr>
          <a:xfrm>
            <a:off x="412525" y="3299875"/>
            <a:ext cx="7419300" cy="720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rgbClr val="FFFFFF"/>
              </a:buClr>
              <a:buSzPts val="2200"/>
              <a:buNone/>
              <a:defRPr sz="2200">
                <a:solidFill>
                  <a:srgbClr val="FFFFFF"/>
                </a:solidFill>
              </a:defRPr>
            </a:lvl1pPr>
            <a:lvl2pPr lvl="1" algn="l">
              <a:lnSpc>
                <a:spcPct val="115000"/>
              </a:lnSpc>
              <a:spcBef>
                <a:spcPts val="0"/>
              </a:spcBef>
              <a:spcAft>
                <a:spcPts val="0"/>
              </a:spcAft>
              <a:buClr>
                <a:srgbClr val="FFFFFF"/>
              </a:buClr>
              <a:buSzPts val="2800"/>
              <a:buNone/>
              <a:defRPr sz="2800">
                <a:solidFill>
                  <a:srgbClr val="FFFFFF"/>
                </a:solidFill>
              </a:defRPr>
            </a:lvl2pPr>
            <a:lvl3pPr lvl="2" algn="l">
              <a:lnSpc>
                <a:spcPct val="115000"/>
              </a:lnSpc>
              <a:spcBef>
                <a:spcPts val="0"/>
              </a:spcBef>
              <a:spcAft>
                <a:spcPts val="0"/>
              </a:spcAft>
              <a:buClr>
                <a:srgbClr val="FFFFFF"/>
              </a:buClr>
              <a:buSzPts val="2800"/>
              <a:buNone/>
              <a:defRPr sz="2800">
                <a:solidFill>
                  <a:srgbClr val="FFFFFF"/>
                </a:solidFill>
              </a:defRPr>
            </a:lvl3pPr>
            <a:lvl4pPr lvl="3" algn="l">
              <a:lnSpc>
                <a:spcPct val="115000"/>
              </a:lnSpc>
              <a:spcBef>
                <a:spcPts val="0"/>
              </a:spcBef>
              <a:spcAft>
                <a:spcPts val="0"/>
              </a:spcAft>
              <a:buClr>
                <a:srgbClr val="FFFFFF"/>
              </a:buClr>
              <a:buSzPts val="2800"/>
              <a:buNone/>
              <a:defRPr sz="2800">
                <a:solidFill>
                  <a:srgbClr val="FFFFFF"/>
                </a:solidFill>
              </a:defRPr>
            </a:lvl4pPr>
            <a:lvl5pPr lvl="4" algn="l">
              <a:lnSpc>
                <a:spcPct val="115000"/>
              </a:lnSpc>
              <a:spcBef>
                <a:spcPts val="0"/>
              </a:spcBef>
              <a:spcAft>
                <a:spcPts val="0"/>
              </a:spcAft>
              <a:buClr>
                <a:srgbClr val="FFFFFF"/>
              </a:buClr>
              <a:buSzPts val="2800"/>
              <a:buNone/>
              <a:defRPr sz="2800">
                <a:solidFill>
                  <a:srgbClr val="FFFFFF"/>
                </a:solidFill>
              </a:defRPr>
            </a:lvl5pPr>
            <a:lvl6pPr lvl="5" algn="l">
              <a:lnSpc>
                <a:spcPct val="115000"/>
              </a:lnSpc>
              <a:spcBef>
                <a:spcPts val="0"/>
              </a:spcBef>
              <a:spcAft>
                <a:spcPts val="0"/>
              </a:spcAft>
              <a:buClr>
                <a:srgbClr val="FFFFFF"/>
              </a:buClr>
              <a:buSzPts val="2800"/>
              <a:buNone/>
              <a:defRPr sz="2800">
                <a:solidFill>
                  <a:srgbClr val="FFFFFF"/>
                </a:solidFill>
              </a:defRPr>
            </a:lvl6pPr>
            <a:lvl7pPr lvl="6" algn="l">
              <a:lnSpc>
                <a:spcPct val="115000"/>
              </a:lnSpc>
              <a:spcBef>
                <a:spcPts val="0"/>
              </a:spcBef>
              <a:spcAft>
                <a:spcPts val="0"/>
              </a:spcAft>
              <a:buClr>
                <a:srgbClr val="FFFFFF"/>
              </a:buClr>
              <a:buSzPts val="2800"/>
              <a:buNone/>
              <a:defRPr sz="2800">
                <a:solidFill>
                  <a:srgbClr val="FFFFFF"/>
                </a:solidFill>
              </a:defRPr>
            </a:lvl7pPr>
            <a:lvl8pPr lvl="7" algn="l">
              <a:lnSpc>
                <a:spcPct val="115000"/>
              </a:lnSpc>
              <a:spcBef>
                <a:spcPts val="0"/>
              </a:spcBef>
              <a:spcAft>
                <a:spcPts val="0"/>
              </a:spcAft>
              <a:buClr>
                <a:srgbClr val="FFFFFF"/>
              </a:buClr>
              <a:buSzPts val="2800"/>
              <a:buNone/>
              <a:defRPr sz="2800">
                <a:solidFill>
                  <a:srgbClr val="FFFFFF"/>
                </a:solidFill>
              </a:defRPr>
            </a:lvl8pPr>
            <a:lvl9pPr lvl="8" algn="l">
              <a:lnSpc>
                <a:spcPct val="115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itle light">
  <p:cSld name="CUSTOM_3">
    <p:spTree>
      <p:nvGrpSpPr>
        <p:cNvPr id="361" name="Shape 361"/>
        <p:cNvGrpSpPr/>
        <p:nvPr/>
      </p:nvGrpSpPr>
      <p:grpSpPr>
        <a:xfrm>
          <a:off x="0" y="0"/>
          <a:ext cx="0" cy="0"/>
          <a:chOff x="0" y="0"/>
          <a:chExt cx="0" cy="0"/>
        </a:xfrm>
      </p:grpSpPr>
      <p:pic>
        <p:nvPicPr>
          <p:cNvPr id="362" name="Google Shape;362;g1e4cde02f0c_0_189"/>
          <p:cNvPicPr preferRelativeResize="0"/>
          <p:nvPr/>
        </p:nvPicPr>
        <p:blipFill rotWithShape="1">
          <a:blip r:embed="rId2">
            <a:alphaModFix/>
          </a:blip>
          <a:srcRect b="0" l="0" r="0" t="0"/>
          <a:stretch/>
        </p:blipFill>
        <p:spPr>
          <a:xfrm>
            <a:off x="430425" y="450000"/>
            <a:ext cx="874801" cy="874801"/>
          </a:xfrm>
          <a:prstGeom prst="rect">
            <a:avLst/>
          </a:prstGeom>
          <a:noFill/>
          <a:ln>
            <a:noFill/>
          </a:ln>
        </p:spPr>
      </p:pic>
      <p:sp>
        <p:nvSpPr>
          <p:cNvPr id="363" name="Google Shape;363;g1e4cde02f0c_0_189"/>
          <p:cNvSpPr txBox="1"/>
          <p:nvPr>
            <p:ph type="ctrTitle"/>
          </p:nvPr>
        </p:nvSpPr>
        <p:spPr>
          <a:xfrm>
            <a:off x="403200" y="1495700"/>
            <a:ext cx="7419600" cy="16302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90000"/>
              </a:lnSpc>
              <a:spcBef>
                <a:spcPts val="0"/>
              </a:spcBef>
              <a:spcAft>
                <a:spcPts val="0"/>
              </a:spcAft>
              <a:buClr>
                <a:srgbClr val="0000FF"/>
              </a:buClr>
              <a:buSzPts val="5200"/>
              <a:buNone/>
              <a:defRPr b="1" sz="5200">
                <a:solidFill>
                  <a:srgbClr val="0000FF"/>
                </a:solidFill>
              </a:defRPr>
            </a:lvl2pPr>
            <a:lvl3pPr lvl="2" algn="ctr">
              <a:lnSpc>
                <a:spcPct val="90000"/>
              </a:lnSpc>
              <a:spcBef>
                <a:spcPts val="0"/>
              </a:spcBef>
              <a:spcAft>
                <a:spcPts val="0"/>
              </a:spcAft>
              <a:buClr>
                <a:srgbClr val="0000FF"/>
              </a:buClr>
              <a:buSzPts val="5200"/>
              <a:buNone/>
              <a:defRPr b="1" sz="5200">
                <a:solidFill>
                  <a:srgbClr val="0000FF"/>
                </a:solidFill>
              </a:defRPr>
            </a:lvl3pPr>
            <a:lvl4pPr lvl="3" algn="ctr">
              <a:lnSpc>
                <a:spcPct val="90000"/>
              </a:lnSpc>
              <a:spcBef>
                <a:spcPts val="0"/>
              </a:spcBef>
              <a:spcAft>
                <a:spcPts val="0"/>
              </a:spcAft>
              <a:buClr>
                <a:srgbClr val="0000FF"/>
              </a:buClr>
              <a:buSzPts val="5200"/>
              <a:buNone/>
              <a:defRPr b="1" sz="5200">
                <a:solidFill>
                  <a:srgbClr val="0000FF"/>
                </a:solidFill>
              </a:defRPr>
            </a:lvl4pPr>
            <a:lvl5pPr lvl="4" algn="ctr">
              <a:lnSpc>
                <a:spcPct val="90000"/>
              </a:lnSpc>
              <a:spcBef>
                <a:spcPts val="0"/>
              </a:spcBef>
              <a:spcAft>
                <a:spcPts val="0"/>
              </a:spcAft>
              <a:buClr>
                <a:srgbClr val="0000FF"/>
              </a:buClr>
              <a:buSzPts val="5200"/>
              <a:buNone/>
              <a:defRPr b="1" sz="5200">
                <a:solidFill>
                  <a:srgbClr val="0000FF"/>
                </a:solidFill>
              </a:defRPr>
            </a:lvl5pPr>
            <a:lvl6pPr lvl="5" algn="ctr">
              <a:lnSpc>
                <a:spcPct val="90000"/>
              </a:lnSpc>
              <a:spcBef>
                <a:spcPts val="0"/>
              </a:spcBef>
              <a:spcAft>
                <a:spcPts val="0"/>
              </a:spcAft>
              <a:buClr>
                <a:srgbClr val="0000FF"/>
              </a:buClr>
              <a:buSzPts val="5200"/>
              <a:buNone/>
              <a:defRPr b="1" sz="5200">
                <a:solidFill>
                  <a:srgbClr val="0000FF"/>
                </a:solidFill>
              </a:defRPr>
            </a:lvl6pPr>
            <a:lvl7pPr lvl="6" algn="ctr">
              <a:lnSpc>
                <a:spcPct val="90000"/>
              </a:lnSpc>
              <a:spcBef>
                <a:spcPts val="0"/>
              </a:spcBef>
              <a:spcAft>
                <a:spcPts val="0"/>
              </a:spcAft>
              <a:buClr>
                <a:srgbClr val="0000FF"/>
              </a:buClr>
              <a:buSzPts val="5200"/>
              <a:buNone/>
              <a:defRPr b="1" sz="5200">
                <a:solidFill>
                  <a:srgbClr val="0000FF"/>
                </a:solidFill>
              </a:defRPr>
            </a:lvl7pPr>
            <a:lvl8pPr lvl="7" algn="ctr">
              <a:lnSpc>
                <a:spcPct val="90000"/>
              </a:lnSpc>
              <a:spcBef>
                <a:spcPts val="0"/>
              </a:spcBef>
              <a:spcAft>
                <a:spcPts val="0"/>
              </a:spcAft>
              <a:buClr>
                <a:srgbClr val="0000FF"/>
              </a:buClr>
              <a:buSzPts val="5200"/>
              <a:buNone/>
              <a:defRPr b="1" sz="5200">
                <a:solidFill>
                  <a:srgbClr val="0000FF"/>
                </a:solidFill>
              </a:defRPr>
            </a:lvl8pPr>
            <a:lvl9pPr lvl="8" algn="ctr">
              <a:lnSpc>
                <a:spcPct val="90000"/>
              </a:lnSpc>
              <a:spcBef>
                <a:spcPts val="0"/>
              </a:spcBef>
              <a:spcAft>
                <a:spcPts val="0"/>
              </a:spcAft>
              <a:buClr>
                <a:srgbClr val="0000FF"/>
              </a:buClr>
              <a:buSzPts val="5200"/>
              <a:buNone/>
              <a:defRPr b="1" sz="5200">
                <a:solidFill>
                  <a:srgbClr val="0000FF"/>
                </a:solidFill>
              </a:defRPr>
            </a:lvl9pPr>
          </a:lstStyle>
          <a:p/>
        </p:txBody>
      </p:sp>
      <p:sp>
        <p:nvSpPr>
          <p:cNvPr id="364" name="Google Shape;364;g1e4cde02f0c_0_189"/>
          <p:cNvSpPr txBox="1"/>
          <p:nvPr>
            <p:ph idx="1" type="subTitle"/>
          </p:nvPr>
        </p:nvSpPr>
        <p:spPr>
          <a:xfrm>
            <a:off x="414000" y="3298800"/>
            <a:ext cx="7419600" cy="7200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Clr>
                <a:srgbClr val="0000FF"/>
              </a:buClr>
              <a:buSzPts val="2200"/>
              <a:buNone/>
              <a:defRPr sz="2200">
                <a:solidFill>
                  <a:srgbClr val="0000FF"/>
                </a:solidFill>
              </a:defRPr>
            </a:lvl1pPr>
            <a:lvl2pPr lvl="1" algn="l">
              <a:lnSpc>
                <a:spcPct val="115000"/>
              </a:lnSpc>
              <a:spcBef>
                <a:spcPts val="0"/>
              </a:spcBef>
              <a:spcAft>
                <a:spcPts val="0"/>
              </a:spcAft>
              <a:buClr>
                <a:srgbClr val="0000FF"/>
              </a:buClr>
              <a:buSzPts val="2800"/>
              <a:buNone/>
              <a:defRPr sz="2800">
                <a:solidFill>
                  <a:srgbClr val="0000FF"/>
                </a:solidFill>
              </a:defRPr>
            </a:lvl2pPr>
            <a:lvl3pPr lvl="2" algn="l">
              <a:lnSpc>
                <a:spcPct val="115000"/>
              </a:lnSpc>
              <a:spcBef>
                <a:spcPts val="0"/>
              </a:spcBef>
              <a:spcAft>
                <a:spcPts val="0"/>
              </a:spcAft>
              <a:buClr>
                <a:srgbClr val="0000FF"/>
              </a:buClr>
              <a:buSzPts val="2800"/>
              <a:buNone/>
              <a:defRPr sz="2800">
                <a:solidFill>
                  <a:srgbClr val="0000FF"/>
                </a:solidFill>
              </a:defRPr>
            </a:lvl3pPr>
            <a:lvl4pPr lvl="3" algn="l">
              <a:lnSpc>
                <a:spcPct val="115000"/>
              </a:lnSpc>
              <a:spcBef>
                <a:spcPts val="0"/>
              </a:spcBef>
              <a:spcAft>
                <a:spcPts val="0"/>
              </a:spcAft>
              <a:buClr>
                <a:srgbClr val="0000FF"/>
              </a:buClr>
              <a:buSzPts val="2800"/>
              <a:buNone/>
              <a:defRPr sz="2800">
                <a:solidFill>
                  <a:srgbClr val="0000FF"/>
                </a:solidFill>
              </a:defRPr>
            </a:lvl4pPr>
            <a:lvl5pPr lvl="4" algn="l">
              <a:lnSpc>
                <a:spcPct val="115000"/>
              </a:lnSpc>
              <a:spcBef>
                <a:spcPts val="0"/>
              </a:spcBef>
              <a:spcAft>
                <a:spcPts val="0"/>
              </a:spcAft>
              <a:buClr>
                <a:srgbClr val="0000FF"/>
              </a:buClr>
              <a:buSzPts val="2800"/>
              <a:buNone/>
              <a:defRPr sz="2800">
                <a:solidFill>
                  <a:srgbClr val="0000FF"/>
                </a:solidFill>
              </a:defRPr>
            </a:lvl5pPr>
            <a:lvl6pPr lvl="5" algn="l">
              <a:lnSpc>
                <a:spcPct val="115000"/>
              </a:lnSpc>
              <a:spcBef>
                <a:spcPts val="0"/>
              </a:spcBef>
              <a:spcAft>
                <a:spcPts val="0"/>
              </a:spcAft>
              <a:buClr>
                <a:srgbClr val="0000FF"/>
              </a:buClr>
              <a:buSzPts val="2800"/>
              <a:buNone/>
              <a:defRPr sz="2800">
                <a:solidFill>
                  <a:srgbClr val="0000FF"/>
                </a:solidFill>
              </a:defRPr>
            </a:lvl6pPr>
            <a:lvl7pPr lvl="6" algn="l">
              <a:lnSpc>
                <a:spcPct val="115000"/>
              </a:lnSpc>
              <a:spcBef>
                <a:spcPts val="0"/>
              </a:spcBef>
              <a:spcAft>
                <a:spcPts val="0"/>
              </a:spcAft>
              <a:buClr>
                <a:srgbClr val="0000FF"/>
              </a:buClr>
              <a:buSzPts val="2800"/>
              <a:buNone/>
              <a:defRPr sz="2800">
                <a:solidFill>
                  <a:srgbClr val="0000FF"/>
                </a:solidFill>
              </a:defRPr>
            </a:lvl7pPr>
            <a:lvl8pPr lvl="7" algn="l">
              <a:lnSpc>
                <a:spcPct val="115000"/>
              </a:lnSpc>
              <a:spcBef>
                <a:spcPts val="0"/>
              </a:spcBef>
              <a:spcAft>
                <a:spcPts val="0"/>
              </a:spcAft>
              <a:buClr>
                <a:srgbClr val="0000FF"/>
              </a:buClr>
              <a:buSzPts val="2800"/>
              <a:buNone/>
              <a:defRPr sz="2800">
                <a:solidFill>
                  <a:srgbClr val="0000FF"/>
                </a:solidFill>
              </a:defRPr>
            </a:lvl8pPr>
            <a:lvl9pPr lvl="8" algn="l">
              <a:lnSpc>
                <a:spcPct val="115000"/>
              </a:lnSpc>
              <a:spcBef>
                <a:spcPts val="0"/>
              </a:spcBef>
              <a:spcAft>
                <a:spcPts val="0"/>
              </a:spcAft>
              <a:buClr>
                <a:srgbClr val="0000FF"/>
              </a:buClr>
              <a:buSzPts val="2800"/>
              <a:buNone/>
              <a:defRPr sz="2800">
                <a:solidFill>
                  <a:srgbClr val="0000FF"/>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Index">
  <p:cSld name="CUSTOM_12_1">
    <p:spTree>
      <p:nvGrpSpPr>
        <p:cNvPr id="365" name="Shape 365"/>
        <p:cNvGrpSpPr/>
        <p:nvPr/>
      </p:nvGrpSpPr>
      <p:grpSpPr>
        <a:xfrm>
          <a:off x="0" y="0"/>
          <a:ext cx="0" cy="0"/>
          <a:chOff x="0" y="0"/>
          <a:chExt cx="0" cy="0"/>
        </a:xfrm>
      </p:grpSpPr>
      <p:sp>
        <p:nvSpPr>
          <p:cNvPr id="366" name="Google Shape;366;g1e4cde02f0c_0_193"/>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367" name="Google Shape;367;g1e4cde02f0c_0_193"/>
          <p:cNvSpPr/>
          <p:nvPr/>
        </p:nvSpPr>
        <p:spPr>
          <a:xfrm>
            <a:off x="0" y="0"/>
            <a:ext cx="2378100" cy="5143500"/>
          </a:xfrm>
          <a:prstGeom prst="rect">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1e4cde02f0c_0_193"/>
          <p:cNvSpPr txBox="1"/>
          <p:nvPr>
            <p:ph type="title"/>
          </p:nvPr>
        </p:nvSpPr>
        <p:spPr>
          <a:xfrm>
            <a:off x="405337" y="332947"/>
            <a:ext cx="1702500" cy="16224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4000"/>
              <a:buNone/>
              <a:defRPr b="1" sz="4000">
                <a:solidFill>
                  <a:srgbClr val="FFFFFF"/>
                </a:solidFill>
              </a:defRPr>
            </a:lvl1pPr>
            <a:lvl2pPr lvl="1" algn="l">
              <a:lnSpc>
                <a:spcPct val="100000"/>
              </a:lnSpc>
              <a:spcBef>
                <a:spcPts val="0"/>
              </a:spcBef>
              <a:spcAft>
                <a:spcPts val="0"/>
              </a:spcAft>
              <a:buClr>
                <a:srgbClr val="FFFFFF"/>
              </a:buClr>
              <a:buSzPts val="4000"/>
              <a:buNone/>
              <a:defRPr b="1" sz="4000">
                <a:solidFill>
                  <a:srgbClr val="FFFFFF"/>
                </a:solidFill>
              </a:defRPr>
            </a:lvl2pPr>
            <a:lvl3pPr lvl="2" algn="l">
              <a:lnSpc>
                <a:spcPct val="100000"/>
              </a:lnSpc>
              <a:spcBef>
                <a:spcPts val="0"/>
              </a:spcBef>
              <a:spcAft>
                <a:spcPts val="0"/>
              </a:spcAft>
              <a:buClr>
                <a:srgbClr val="FFFFFF"/>
              </a:buClr>
              <a:buSzPts val="4000"/>
              <a:buNone/>
              <a:defRPr b="1" sz="4000">
                <a:solidFill>
                  <a:srgbClr val="FFFFFF"/>
                </a:solidFill>
              </a:defRPr>
            </a:lvl3pPr>
            <a:lvl4pPr lvl="3" algn="l">
              <a:lnSpc>
                <a:spcPct val="100000"/>
              </a:lnSpc>
              <a:spcBef>
                <a:spcPts val="0"/>
              </a:spcBef>
              <a:spcAft>
                <a:spcPts val="0"/>
              </a:spcAft>
              <a:buClr>
                <a:srgbClr val="FFFFFF"/>
              </a:buClr>
              <a:buSzPts val="4000"/>
              <a:buNone/>
              <a:defRPr b="1" sz="4000">
                <a:solidFill>
                  <a:srgbClr val="FFFFFF"/>
                </a:solidFill>
              </a:defRPr>
            </a:lvl4pPr>
            <a:lvl5pPr lvl="4" algn="l">
              <a:lnSpc>
                <a:spcPct val="100000"/>
              </a:lnSpc>
              <a:spcBef>
                <a:spcPts val="0"/>
              </a:spcBef>
              <a:spcAft>
                <a:spcPts val="0"/>
              </a:spcAft>
              <a:buClr>
                <a:srgbClr val="FFFFFF"/>
              </a:buClr>
              <a:buSzPts val="4000"/>
              <a:buNone/>
              <a:defRPr b="1" sz="4000">
                <a:solidFill>
                  <a:srgbClr val="FFFFFF"/>
                </a:solidFill>
              </a:defRPr>
            </a:lvl5pPr>
            <a:lvl6pPr lvl="5" algn="l">
              <a:lnSpc>
                <a:spcPct val="100000"/>
              </a:lnSpc>
              <a:spcBef>
                <a:spcPts val="0"/>
              </a:spcBef>
              <a:spcAft>
                <a:spcPts val="0"/>
              </a:spcAft>
              <a:buClr>
                <a:srgbClr val="FFFFFF"/>
              </a:buClr>
              <a:buSzPts val="4000"/>
              <a:buNone/>
              <a:defRPr b="1" sz="4000">
                <a:solidFill>
                  <a:srgbClr val="FFFFFF"/>
                </a:solidFill>
              </a:defRPr>
            </a:lvl6pPr>
            <a:lvl7pPr lvl="6" algn="l">
              <a:lnSpc>
                <a:spcPct val="100000"/>
              </a:lnSpc>
              <a:spcBef>
                <a:spcPts val="0"/>
              </a:spcBef>
              <a:spcAft>
                <a:spcPts val="0"/>
              </a:spcAft>
              <a:buClr>
                <a:srgbClr val="FFFFFF"/>
              </a:buClr>
              <a:buSzPts val="4000"/>
              <a:buNone/>
              <a:defRPr b="1" sz="4000">
                <a:solidFill>
                  <a:srgbClr val="FFFFFF"/>
                </a:solidFill>
              </a:defRPr>
            </a:lvl7pPr>
            <a:lvl8pPr lvl="7" algn="l">
              <a:lnSpc>
                <a:spcPct val="100000"/>
              </a:lnSpc>
              <a:spcBef>
                <a:spcPts val="0"/>
              </a:spcBef>
              <a:spcAft>
                <a:spcPts val="0"/>
              </a:spcAft>
              <a:buClr>
                <a:srgbClr val="FFFFFF"/>
              </a:buClr>
              <a:buSzPts val="4000"/>
              <a:buNone/>
              <a:defRPr b="1" sz="4000">
                <a:solidFill>
                  <a:srgbClr val="FFFFFF"/>
                </a:solidFill>
              </a:defRPr>
            </a:lvl8pPr>
            <a:lvl9pPr lvl="8" algn="l">
              <a:lnSpc>
                <a:spcPct val="100000"/>
              </a:lnSpc>
              <a:spcBef>
                <a:spcPts val="0"/>
              </a:spcBef>
              <a:spcAft>
                <a:spcPts val="0"/>
              </a:spcAft>
              <a:buClr>
                <a:srgbClr val="FFFFFF"/>
              </a:buClr>
              <a:buSzPts val="4000"/>
              <a:buNone/>
              <a:defRPr b="1" sz="4000">
                <a:solidFill>
                  <a:srgbClr val="FFFFFF"/>
                </a:solidFill>
              </a:defRPr>
            </a:lvl9pPr>
          </a:lstStyle>
          <a:p/>
        </p:txBody>
      </p:sp>
      <p:sp>
        <p:nvSpPr>
          <p:cNvPr id="369" name="Google Shape;369;g1e4cde02f0c_0_193"/>
          <p:cNvSpPr txBox="1"/>
          <p:nvPr>
            <p:ph idx="1" type="body"/>
          </p:nvPr>
        </p:nvSpPr>
        <p:spPr>
          <a:xfrm>
            <a:off x="2945200" y="324000"/>
            <a:ext cx="5760000" cy="4446000"/>
          </a:xfrm>
          <a:prstGeom prst="rect">
            <a:avLst/>
          </a:prstGeom>
          <a:noFill/>
          <a:ln>
            <a:noFill/>
          </a:ln>
        </p:spPr>
        <p:txBody>
          <a:bodyPr anchorCtr="0" anchor="t" bIns="0" lIns="0" spcFirstLastPara="1" rIns="0" wrap="square" tIns="0">
            <a:normAutofit/>
          </a:bodyPr>
          <a:lstStyle>
            <a:lvl1pPr indent="-482600" lvl="0" marL="457200" algn="l">
              <a:lnSpc>
                <a:spcPct val="115000"/>
              </a:lnSpc>
              <a:spcBef>
                <a:spcPts val="0"/>
              </a:spcBef>
              <a:spcAft>
                <a:spcPts val="0"/>
              </a:spcAft>
              <a:buClr>
                <a:srgbClr val="0000FF"/>
              </a:buClr>
              <a:buSzPts val="4000"/>
              <a:buChar char="▪"/>
              <a:defRPr b="1" sz="4000">
                <a:solidFill>
                  <a:srgbClr val="0000FF"/>
                </a:solidFill>
              </a:defRPr>
            </a:lvl1pPr>
            <a:lvl2pPr indent="-450850" lvl="1" marL="914400" algn="l">
              <a:lnSpc>
                <a:spcPct val="115000"/>
              </a:lnSpc>
              <a:spcBef>
                <a:spcPts val="1000"/>
              </a:spcBef>
              <a:spcAft>
                <a:spcPts val="0"/>
              </a:spcAft>
              <a:buClr>
                <a:srgbClr val="434343"/>
              </a:buClr>
              <a:buSzPts val="3500"/>
              <a:buChar char="▪"/>
              <a:defRPr b="1" sz="3500">
                <a:solidFill>
                  <a:srgbClr val="434343"/>
                </a:solidFill>
              </a:defRPr>
            </a:lvl2pPr>
            <a:lvl3pPr indent="-438150" lvl="2" marL="1371600" algn="l">
              <a:lnSpc>
                <a:spcPct val="115000"/>
              </a:lnSpc>
              <a:spcBef>
                <a:spcPts val="1000"/>
              </a:spcBef>
              <a:spcAft>
                <a:spcPts val="0"/>
              </a:spcAft>
              <a:buClr>
                <a:srgbClr val="666666"/>
              </a:buClr>
              <a:buSzPts val="3300"/>
              <a:buChar char="▪"/>
              <a:defRPr b="1" sz="3300">
                <a:solidFill>
                  <a:srgbClr val="666666"/>
                </a:solidFill>
              </a:defRPr>
            </a:lvl3pPr>
            <a:lvl4pPr indent="-425450" lvl="3" marL="1828800" algn="l">
              <a:lnSpc>
                <a:spcPct val="115000"/>
              </a:lnSpc>
              <a:spcBef>
                <a:spcPts val="1000"/>
              </a:spcBef>
              <a:spcAft>
                <a:spcPts val="0"/>
              </a:spcAft>
              <a:buClr>
                <a:srgbClr val="999999"/>
              </a:buClr>
              <a:buSzPts val="3100"/>
              <a:buChar char="▪"/>
              <a:defRPr sz="3100">
                <a:solidFill>
                  <a:srgbClr val="666666"/>
                </a:solidFill>
              </a:defRPr>
            </a:lvl4pPr>
            <a:lvl5pPr indent="-425450" lvl="4" marL="2286000" algn="l">
              <a:lnSpc>
                <a:spcPct val="115000"/>
              </a:lnSpc>
              <a:spcBef>
                <a:spcPts val="1000"/>
              </a:spcBef>
              <a:spcAft>
                <a:spcPts val="0"/>
              </a:spcAft>
              <a:buClr>
                <a:srgbClr val="999999"/>
              </a:buClr>
              <a:buSzPts val="3100"/>
              <a:buChar char="▪"/>
              <a:defRPr sz="3100">
                <a:solidFill>
                  <a:srgbClr val="666666"/>
                </a:solidFill>
              </a:defRPr>
            </a:lvl5pPr>
            <a:lvl6pPr indent="-425450" lvl="5" marL="2743200" algn="l">
              <a:lnSpc>
                <a:spcPct val="115000"/>
              </a:lnSpc>
              <a:spcBef>
                <a:spcPts val="1000"/>
              </a:spcBef>
              <a:spcAft>
                <a:spcPts val="0"/>
              </a:spcAft>
              <a:buClr>
                <a:srgbClr val="999999"/>
              </a:buClr>
              <a:buSzPts val="3100"/>
              <a:buChar char="▪"/>
              <a:defRPr sz="3100">
                <a:solidFill>
                  <a:srgbClr val="666666"/>
                </a:solidFill>
              </a:defRPr>
            </a:lvl6pPr>
            <a:lvl7pPr indent="-425450" lvl="6" marL="3200400" algn="l">
              <a:lnSpc>
                <a:spcPct val="115000"/>
              </a:lnSpc>
              <a:spcBef>
                <a:spcPts val="1000"/>
              </a:spcBef>
              <a:spcAft>
                <a:spcPts val="0"/>
              </a:spcAft>
              <a:buClr>
                <a:srgbClr val="999999"/>
              </a:buClr>
              <a:buSzPts val="3100"/>
              <a:buChar char="▪"/>
              <a:defRPr sz="3100">
                <a:solidFill>
                  <a:srgbClr val="666666"/>
                </a:solidFill>
              </a:defRPr>
            </a:lvl7pPr>
            <a:lvl8pPr indent="-425450" lvl="7" marL="3657600" algn="l">
              <a:lnSpc>
                <a:spcPct val="115000"/>
              </a:lnSpc>
              <a:spcBef>
                <a:spcPts val="1000"/>
              </a:spcBef>
              <a:spcAft>
                <a:spcPts val="0"/>
              </a:spcAft>
              <a:buClr>
                <a:srgbClr val="999999"/>
              </a:buClr>
              <a:buSzPts val="3100"/>
              <a:buChar char="▪"/>
              <a:defRPr sz="3100">
                <a:solidFill>
                  <a:srgbClr val="666666"/>
                </a:solidFill>
              </a:defRPr>
            </a:lvl8pPr>
            <a:lvl9pPr indent="-425450" lvl="8" marL="4114800" algn="l">
              <a:lnSpc>
                <a:spcPct val="115000"/>
              </a:lnSpc>
              <a:spcBef>
                <a:spcPts val="1000"/>
              </a:spcBef>
              <a:spcAft>
                <a:spcPts val="1000"/>
              </a:spcAft>
              <a:buClr>
                <a:srgbClr val="999999"/>
              </a:buClr>
              <a:buSzPts val="3100"/>
              <a:buChar char="▪"/>
              <a:defRPr sz="3100">
                <a:solidFill>
                  <a:srgbClr val="666666"/>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blue L">
  <p:cSld name="CUSTOM_6">
    <p:bg>
      <p:bgPr>
        <a:solidFill>
          <a:srgbClr val="0000FF"/>
        </a:solidFill>
      </p:bgPr>
    </p:bg>
    <p:spTree>
      <p:nvGrpSpPr>
        <p:cNvPr id="370" name="Shape 370"/>
        <p:cNvGrpSpPr/>
        <p:nvPr/>
      </p:nvGrpSpPr>
      <p:grpSpPr>
        <a:xfrm>
          <a:off x="0" y="0"/>
          <a:ext cx="0" cy="0"/>
          <a:chOff x="0" y="0"/>
          <a:chExt cx="0" cy="0"/>
        </a:xfrm>
      </p:grpSpPr>
      <p:sp>
        <p:nvSpPr>
          <p:cNvPr id="371" name="Google Shape;371;g1e4cde02f0c_0_198"/>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372" name="Google Shape;372;g1e4cde02f0c_0_198"/>
          <p:cNvSpPr txBox="1"/>
          <p:nvPr>
            <p:ph type="title"/>
          </p:nvPr>
        </p:nvSpPr>
        <p:spPr>
          <a:xfrm>
            <a:off x="349200" y="338400"/>
            <a:ext cx="8355900" cy="4086000"/>
          </a:xfrm>
          <a:prstGeom prst="rect">
            <a:avLst/>
          </a:prstGeom>
          <a:noFill/>
          <a:ln>
            <a:noFill/>
          </a:ln>
        </p:spPr>
        <p:txBody>
          <a:bodyPr anchorCtr="0" anchor="t" bIns="0" lIns="0" spcFirstLastPara="1" rIns="0" wrap="square" tIns="0">
            <a:normAutofit/>
          </a:bodyPr>
          <a:lstStyle>
            <a:lvl1pPr lvl="0" algn="l">
              <a:lnSpc>
                <a:spcPct val="85000"/>
              </a:lnSpc>
              <a:spcBef>
                <a:spcPts val="0"/>
              </a:spcBef>
              <a:spcAft>
                <a:spcPts val="0"/>
              </a:spcAft>
              <a:buClr>
                <a:srgbClr val="FFFFFF"/>
              </a:buClr>
              <a:buSzPts val="10000"/>
              <a:buNone/>
              <a:defRPr b="1" sz="10000">
                <a:solidFill>
                  <a:srgbClr val="FFFFFF"/>
                </a:solidFill>
              </a:defRPr>
            </a:lvl1pPr>
            <a:lvl2pPr lvl="1" algn="l">
              <a:lnSpc>
                <a:spcPct val="85000"/>
              </a:lnSpc>
              <a:spcBef>
                <a:spcPts val="0"/>
              </a:spcBef>
              <a:spcAft>
                <a:spcPts val="0"/>
              </a:spcAft>
              <a:buClr>
                <a:srgbClr val="FFFFFF"/>
              </a:buClr>
              <a:buSzPts val="10000"/>
              <a:buNone/>
              <a:defRPr b="1" sz="10000">
                <a:solidFill>
                  <a:srgbClr val="FFFFFF"/>
                </a:solidFill>
              </a:defRPr>
            </a:lvl2pPr>
            <a:lvl3pPr lvl="2" algn="l">
              <a:lnSpc>
                <a:spcPct val="85000"/>
              </a:lnSpc>
              <a:spcBef>
                <a:spcPts val="0"/>
              </a:spcBef>
              <a:spcAft>
                <a:spcPts val="0"/>
              </a:spcAft>
              <a:buClr>
                <a:srgbClr val="FFFFFF"/>
              </a:buClr>
              <a:buSzPts val="10000"/>
              <a:buNone/>
              <a:defRPr b="1" sz="10000">
                <a:solidFill>
                  <a:srgbClr val="FFFFFF"/>
                </a:solidFill>
              </a:defRPr>
            </a:lvl3pPr>
            <a:lvl4pPr lvl="3" algn="l">
              <a:lnSpc>
                <a:spcPct val="85000"/>
              </a:lnSpc>
              <a:spcBef>
                <a:spcPts val="0"/>
              </a:spcBef>
              <a:spcAft>
                <a:spcPts val="0"/>
              </a:spcAft>
              <a:buClr>
                <a:srgbClr val="FFFFFF"/>
              </a:buClr>
              <a:buSzPts val="10000"/>
              <a:buNone/>
              <a:defRPr b="1" sz="10000">
                <a:solidFill>
                  <a:srgbClr val="FFFFFF"/>
                </a:solidFill>
              </a:defRPr>
            </a:lvl4pPr>
            <a:lvl5pPr lvl="4" algn="l">
              <a:lnSpc>
                <a:spcPct val="85000"/>
              </a:lnSpc>
              <a:spcBef>
                <a:spcPts val="0"/>
              </a:spcBef>
              <a:spcAft>
                <a:spcPts val="0"/>
              </a:spcAft>
              <a:buClr>
                <a:srgbClr val="FFFFFF"/>
              </a:buClr>
              <a:buSzPts val="10000"/>
              <a:buNone/>
              <a:defRPr b="1" sz="10000">
                <a:solidFill>
                  <a:srgbClr val="FFFFFF"/>
                </a:solidFill>
              </a:defRPr>
            </a:lvl5pPr>
            <a:lvl6pPr lvl="5" algn="l">
              <a:lnSpc>
                <a:spcPct val="85000"/>
              </a:lnSpc>
              <a:spcBef>
                <a:spcPts val="0"/>
              </a:spcBef>
              <a:spcAft>
                <a:spcPts val="0"/>
              </a:spcAft>
              <a:buClr>
                <a:srgbClr val="FFFFFF"/>
              </a:buClr>
              <a:buSzPts val="10000"/>
              <a:buNone/>
              <a:defRPr b="1" sz="10000">
                <a:solidFill>
                  <a:srgbClr val="FFFFFF"/>
                </a:solidFill>
              </a:defRPr>
            </a:lvl6pPr>
            <a:lvl7pPr lvl="6" algn="l">
              <a:lnSpc>
                <a:spcPct val="85000"/>
              </a:lnSpc>
              <a:spcBef>
                <a:spcPts val="0"/>
              </a:spcBef>
              <a:spcAft>
                <a:spcPts val="0"/>
              </a:spcAft>
              <a:buClr>
                <a:srgbClr val="FFFFFF"/>
              </a:buClr>
              <a:buSzPts val="10000"/>
              <a:buNone/>
              <a:defRPr b="1" sz="10000">
                <a:solidFill>
                  <a:srgbClr val="FFFFFF"/>
                </a:solidFill>
              </a:defRPr>
            </a:lvl7pPr>
            <a:lvl8pPr lvl="7" algn="l">
              <a:lnSpc>
                <a:spcPct val="85000"/>
              </a:lnSpc>
              <a:spcBef>
                <a:spcPts val="0"/>
              </a:spcBef>
              <a:spcAft>
                <a:spcPts val="0"/>
              </a:spcAft>
              <a:buClr>
                <a:srgbClr val="FFFFFF"/>
              </a:buClr>
              <a:buSzPts val="10000"/>
              <a:buNone/>
              <a:defRPr b="1" sz="10000">
                <a:solidFill>
                  <a:srgbClr val="FFFFFF"/>
                </a:solidFill>
              </a:defRPr>
            </a:lvl8pPr>
            <a:lvl9pPr lvl="8" algn="l">
              <a:lnSpc>
                <a:spcPct val="85000"/>
              </a:lnSpc>
              <a:spcBef>
                <a:spcPts val="0"/>
              </a:spcBef>
              <a:spcAft>
                <a:spcPts val="0"/>
              </a:spcAft>
              <a:buClr>
                <a:srgbClr val="FFFFFF"/>
              </a:buClr>
              <a:buSzPts val="10000"/>
              <a:buNone/>
              <a:defRPr b="1" sz="10000">
                <a:solidFill>
                  <a:srgbClr val="FFFFFF"/>
                </a:solidFill>
              </a:defRPr>
            </a:lvl9pPr>
          </a:lstStyle>
          <a:p/>
        </p:txBody>
      </p:sp>
      <p:sp>
        <p:nvSpPr>
          <p:cNvPr id="373" name="Google Shape;373;g1e4cde02f0c_0_198"/>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blue XL">
  <p:cSld name="CUSTOM_6_3">
    <p:bg>
      <p:bgPr>
        <a:solidFill>
          <a:srgbClr val="0000FF"/>
        </a:solidFill>
      </p:bgPr>
    </p:bg>
    <p:spTree>
      <p:nvGrpSpPr>
        <p:cNvPr id="374" name="Shape 374"/>
        <p:cNvGrpSpPr/>
        <p:nvPr/>
      </p:nvGrpSpPr>
      <p:grpSpPr>
        <a:xfrm>
          <a:off x="0" y="0"/>
          <a:ext cx="0" cy="0"/>
          <a:chOff x="0" y="0"/>
          <a:chExt cx="0" cy="0"/>
        </a:xfrm>
      </p:grpSpPr>
      <p:sp>
        <p:nvSpPr>
          <p:cNvPr id="375" name="Google Shape;375;g1e4cde02f0c_0_202"/>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376" name="Google Shape;376;g1e4cde02f0c_0_202"/>
          <p:cNvSpPr txBox="1"/>
          <p:nvPr>
            <p:ph type="title"/>
          </p:nvPr>
        </p:nvSpPr>
        <p:spPr>
          <a:xfrm>
            <a:off x="322359" y="293664"/>
            <a:ext cx="8355900" cy="4086000"/>
          </a:xfrm>
          <a:prstGeom prst="rect">
            <a:avLst/>
          </a:prstGeom>
          <a:noFill/>
          <a:ln>
            <a:noFill/>
          </a:ln>
        </p:spPr>
        <p:txBody>
          <a:bodyPr anchorCtr="0" anchor="t" bIns="0" lIns="0" spcFirstLastPara="1" rIns="0" wrap="square" tIns="0">
            <a:normAutofit/>
          </a:bodyPr>
          <a:lstStyle>
            <a:lvl1pPr lvl="0" algn="l">
              <a:lnSpc>
                <a:spcPct val="85000"/>
              </a:lnSpc>
              <a:spcBef>
                <a:spcPts val="0"/>
              </a:spcBef>
              <a:spcAft>
                <a:spcPts val="0"/>
              </a:spcAft>
              <a:buClr>
                <a:srgbClr val="FFFFFF"/>
              </a:buClr>
              <a:buSzPts val="14000"/>
              <a:buNone/>
              <a:defRPr b="1" sz="14000">
                <a:solidFill>
                  <a:srgbClr val="FFFFFF"/>
                </a:solidFill>
              </a:defRPr>
            </a:lvl1pPr>
            <a:lvl2pPr lvl="1" algn="l">
              <a:lnSpc>
                <a:spcPct val="85000"/>
              </a:lnSpc>
              <a:spcBef>
                <a:spcPts val="0"/>
              </a:spcBef>
              <a:spcAft>
                <a:spcPts val="0"/>
              </a:spcAft>
              <a:buClr>
                <a:srgbClr val="FFFFFF"/>
              </a:buClr>
              <a:buSzPts val="14000"/>
              <a:buNone/>
              <a:defRPr b="1" sz="14000">
                <a:solidFill>
                  <a:srgbClr val="FFFFFF"/>
                </a:solidFill>
              </a:defRPr>
            </a:lvl2pPr>
            <a:lvl3pPr lvl="2" algn="l">
              <a:lnSpc>
                <a:spcPct val="85000"/>
              </a:lnSpc>
              <a:spcBef>
                <a:spcPts val="0"/>
              </a:spcBef>
              <a:spcAft>
                <a:spcPts val="0"/>
              </a:spcAft>
              <a:buClr>
                <a:srgbClr val="FFFFFF"/>
              </a:buClr>
              <a:buSzPts val="14000"/>
              <a:buNone/>
              <a:defRPr b="1" sz="14000">
                <a:solidFill>
                  <a:srgbClr val="FFFFFF"/>
                </a:solidFill>
              </a:defRPr>
            </a:lvl3pPr>
            <a:lvl4pPr lvl="3" algn="l">
              <a:lnSpc>
                <a:spcPct val="85000"/>
              </a:lnSpc>
              <a:spcBef>
                <a:spcPts val="0"/>
              </a:spcBef>
              <a:spcAft>
                <a:spcPts val="0"/>
              </a:spcAft>
              <a:buClr>
                <a:srgbClr val="FFFFFF"/>
              </a:buClr>
              <a:buSzPts val="14000"/>
              <a:buNone/>
              <a:defRPr b="1" sz="14000">
                <a:solidFill>
                  <a:srgbClr val="FFFFFF"/>
                </a:solidFill>
              </a:defRPr>
            </a:lvl4pPr>
            <a:lvl5pPr lvl="4" algn="l">
              <a:lnSpc>
                <a:spcPct val="85000"/>
              </a:lnSpc>
              <a:spcBef>
                <a:spcPts val="0"/>
              </a:spcBef>
              <a:spcAft>
                <a:spcPts val="0"/>
              </a:spcAft>
              <a:buClr>
                <a:srgbClr val="FFFFFF"/>
              </a:buClr>
              <a:buSzPts val="14000"/>
              <a:buNone/>
              <a:defRPr b="1" sz="14000">
                <a:solidFill>
                  <a:srgbClr val="FFFFFF"/>
                </a:solidFill>
              </a:defRPr>
            </a:lvl5pPr>
            <a:lvl6pPr lvl="5" algn="l">
              <a:lnSpc>
                <a:spcPct val="85000"/>
              </a:lnSpc>
              <a:spcBef>
                <a:spcPts val="0"/>
              </a:spcBef>
              <a:spcAft>
                <a:spcPts val="0"/>
              </a:spcAft>
              <a:buClr>
                <a:srgbClr val="FFFFFF"/>
              </a:buClr>
              <a:buSzPts val="14000"/>
              <a:buNone/>
              <a:defRPr b="1" sz="14000">
                <a:solidFill>
                  <a:srgbClr val="FFFFFF"/>
                </a:solidFill>
              </a:defRPr>
            </a:lvl6pPr>
            <a:lvl7pPr lvl="6" algn="l">
              <a:lnSpc>
                <a:spcPct val="85000"/>
              </a:lnSpc>
              <a:spcBef>
                <a:spcPts val="0"/>
              </a:spcBef>
              <a:spcAft>
                <a:spcPts val="0"/>
              </a:spcAft>
              <a:buClr>
                <a:srgbClr val="FFFFFF"/>
              </a:buClr>
              <a:buSzPts val="14000"/>
              <a:buNone/>
              <a:defRPr b="1" sz="14000">
                <a:solidFill>
                  <a:srgbClr val="FFFFFF"/>
                </a:solidFill>
              </a:defRPr>
            </a:lvl7pPr>
            <a:lvl8pPr lvl="7" algn="l">
              <a:lnSpc>
                <a:spcPct val="85000"/>
              </a:lnSpc>
              <a:spcBef>
                <a:spcPts val="0"/>
              </a:spcBef>
              <a:spcAft>
                <a:spcPts val="0"/>
              </a:spcAft>
              <a:buClr>
                <a:srgbClr val="FFFFFF"/>
              </a:buClr>
              <a:buSzPts val="14000"/>
              <a:buNone/>
              <a:defRPr b="1" sz="14000">
                <a:solidFill>
                  <a:srgbClr val="FFFFFF"/>
                </a:solidFill>
              </a:defRPr>
            </a:lvl8pPr>
            <a:lvl9pPr lvl="8" algn="l">
              <a:lnSpc>
                <a:spcPct val="85000"/>
              </a:lnSpc>
              <a:spcBef>
                <a:spcPts val="0"/>
              </a:spcBef>
              <a:spcAft>
                <a:spcPts val="0"/>
              </a:spcAft>
              <a:buClr>
                <a:srgbClr val="FFFFFF"/>
              </a:buClr>
              <a:buSzPts val="14000"/>
              <a:buNone/>
              <a:defRPr b="1" sz="14000">
                <a:solidFill>
                  <a:srgbClr val="FFFFFF"/>
                </a:solidFill>
              </a:defRPr>
            </a:lvl9pPr>
          </a:lstStyle>
          <a:p/>
        </p:txBody>
      </p:sp>
      <p:sp>
        <p:nvSpPr>
          <p:cNvPr id="377" name="Google Shape;377;g1e4cde02f0c_0_202"/>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blue M">
  <p:cSld name="CUSTOM_6_2">
    <p:bg>
      <p:bgPr>
        <a:solidFill>
          <a:srgbClr val="0000FF"/>
        </a:solidFill>
      </p:bgPr>
    </p:bg>
    <p:spTree>
      <p:nvGrpSpPr>
        <p:cNvPr id="378" name="Shape 378"/>
        <p:cNvGrpSpPr/>
        <p:nvPr/>
      </p:nvGrpSpPr>
      <p:grpSpPr>
        <a:xfrm>
          <a:off x="0" y="0"/>
          <a:ext cx="0" cy="0"/>
          <a:chOff x="0" y="0"/>
          <a:chExt cx="0" cy="0"/>
        </a:xfrm>
      </p:grpSpPr>
      <p:sp>
        <p:nvSpPr>
          <p:cNvPr id="379" name="Google Shape;379;g1e4cde02f0c_0_206"/>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380" name="Google Shape;380;g1e4cde02f0c_0_206"/>
          <p:cNvSpPr txBox="1"/>
          <p:nvPr>
            <p:ph type="title"/>
          </p:nvPr>
        </p:nvSpPr>
        <p:spPr>
          <a:xfrm>
            <a:off x="376041" y="329453"/>
            <a:ext cx="8355900" cy="4086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7200"/>
              <a:buNone/>
              <a:defRPr b="1" sz="7200">
                <a:solidFill>
                  <a:srgbClr val="FFFFFF"/>
                </a:solidFill>
              </a:defRPr>
            </a:lvl1pPr>
            <a:lvl2pPr lvl="1" algn="l">
              <a:lnSpc>
                <a:spcPct val="90000"/>
              </a:lnSpc>
              <a:spcBef>
                <a:spcPts val="0"/>
              </a:spcBef>
              <a:spcAft>
                <a:spcPts val="0"/>
              </a:spcAft>
              <a:buClr>
                <a:srgbClr val="FFFFFF"/>
              </a:buClr>
              <a:buSzPts val="7200"/>
              <a:buNone/>
              <a:defRPr b="1" sz="7200">
                <a:solidFill>
                  <a:srgbClr val="FFFFFF"/>
                </a:solidFill>
              </a:defRPr>
            </a:lvl2pPr>
            <a:lvl3pPr lvl="2" algn="l">
              <a:lnSpc>
                <a:spcPct val="90000"/>
              </a:lnSpc>
              <a:spcBef>
                <a:spcPts val="0"/>
              </a:spcBef>
              <a:spcAft>
                <a:spcPts val="0"/>
              </a:spcAft>
              <a:buClr>
                <a:srgbClr val="FFFFFF"/>
              </a:buClr>
              <a:buSzPts val="7200"/>
              <a:buNone/>
              <a:defRPr b="1" sz="7200">
                <a:solidFill>
                  <a:srgbClr val="FFFFFF"/>
                </a:solidFill>
              </a:defRPr>
            </a:lvl3pPr>
            <a:lvl4pPr lvl="3" algn="l">
              <a:lnSpc>
                <a:spcPct val="90000"/>
              </a:lnSpc>
              <a:spcBef>
                <a:spcPts val="0"/>
              </a:spcBef>
              <a:spcAft>
                <a:spcPts val="0"/>
              </a:spcAft>
              <a:buClr>
                <a:srgbClr val="FFFFFF"/>
              </a:buClr>
              <a:buSzPts val="7200"/>
              <a:buNone/>
              <a:defRPr b="1" sz="7200">
                <a:solidFill>
                  <a:srgbClr val="FFFFFF"/>
                </a:solidFill>
              </a:defRPr>
            </a:lvl4pPr>
            <a:lvl5pPr lvl="4" algn="l">
              <a:lnSpc>
                <a:spcPct val="90000"/>
              </a:lnSpc>
              <a:spcBef>
                <a:spcPts val="0"/>
              </a:spcBef>
              <a:spcAft>
                <a:spcPts val="0"/>
              </a:spcAft>
              <a:buClr>
                <a:srgbClr val="FFFFFF"/>
              </a:buClr>
              <a:buSzPts val="7200"/>
              <a:buNone/>
              <a:defRPr b="1" sz="7200">
                <a:solidFill>
                  <a:srgbClr val="FFFFFF"/>
                </a:solidFill>
              </a:defRPr>
            </a:lvl5pPr>
            <a:lvl6pPr lvl="5" algn="l">
              <a:lnSpc>
                <a:spcPct val="90000"/>
              </a:lnSpc>
              <a:spcBef>
                <a:spcPts val="0"/>
              </a:spcBef>
              <a:spcAft>
                <a:spcPts val="0"/>
              </a:spcAft>
              <a:buClr>
                <a:srgbClr val="FFFFFF"/>
              </a:buClr>
              <a:buSzPts val="7200"/>
              <a:buNone/>
              <a:defRPr b="1" sz="7200">
                <a:solidFill>
                  <a:srgbClr val="FFFFFF"/>
                </a:solidFill>
              </a:defRPr>
            </a:lvl6pPr>
            <a:lvl7pPr lvl="6" algn="l">
              <a:lnSpc>
                <a:spcPct val="90000"/>
              </a:lnSpc>
              <a:spcBef>
                <a:spcPts val="0"/>
              </a:spcBef>
              <a:spcAft>
                <a:spcPts val="0"/>
              </a:spcAft>
              <a:buClr>
                <a:srgbClr val="FFFFFF"/>
              </a:buClr>
              <a:buSzPts val="7200"/>
              <a:buNone/>
              <a:defRPr b="1" sz="7200">
                <a:solidFill>
                  <a:srgbClr val="FFFFFF"/>
                </a:solidFill>
              </a:defRPr>
            </a:lvl7pPr>
            <a:lvl8pPr lvl="7" algn="l">
              <a:lnSpc>
                <a:spcPct val="90000"/>
              </a:lnSpc>
              <a:spcBef>
                <a:spcPts val="0"/>
              </a:spcBef>
              <a:spcAft>
                <a:spcPts val="0"/>
              </a:spcAft>
              <a:buClr>
                <a:srgbClr val="FFFFFF"/>
              </a:buClr>
              <a:buSzPts val="7200"/>
              <a:buNone/>
              <a:defRPr b="1" sz="7200">
                <a:solidFill>
                  <a:srgbClr val="FFFFFF"/>
                </a:solidFill>
              </a:defRPr>
            </a:lvl8pPr>
            <a:lvl9pPr lvl="8" algn="l">
              <a:lnSpc>
                <a:spcPct val="90000"/>
              </a:lnSpc>
              <a:spcBef>
                <a:spcPts val="0"/>
              </a:spcBef>
              <a:spcAft>
                <a:spcPts val="0"/>
              </a:spcAft>
              <a:buClr>
                <a:srgbClr val="FFFFFF"/>
              </a:buClr>
              <a:buSzPts val="7200"/>
              <a:buNone/>
              <a:defRPr b="1" sz="7200">
                <a:solidFill>
                  <a:srgbClr val="FFFFFF"/>
                </a:solidFill>
              </a:defRPr>
            </a:lvl9pPr>
          </a:lstStyle>
          <a:p/>
        </p:txBody>
      </p:sp>
      <p:sp>
        <p:nvSpPr>
          <p:cNvPr id="381" name="Google Shape;381;g1e4cde02f0c_0_206"/>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blue S">
  <p:cSld name="CUSTOM_6_2_1">
    <p:bg>
      <p:bgPr>
        <a:solidFill>
          <a:srgbClr val="0000FF"/>
        </a:solidFill>
      </p:bgPr>
    </p:bg>
    <p:spTree>
      <p:nvGrpSpPr>
        <p:cNvPr id="382" name="Shape 382"/>
        <p:cNvGrpSpPr/>
        <p:nvPr/>
      </p:nvGrpSpPr>
      <p:grpSpPr>
        <a:xfrm>
          <a:off x="0" y="0"/>
          <a:ext cx="0" cy="0"/>
          <a:chOff x="0" y="0"/>
          <a:chExt cx="0" cy="0"/>
        </a:xfrm>
      </p:grpSpPr>
      <p:sp>
        <p:nvSpPr>
          <p:cNvPr id="383" name="Google Shape;383;g1e4cde02f0c_0_210"/>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384" name="Google Shape;384;g1e4cde02f0c_0_210"/>
          <p:cNvSpPr txBox="1"/>
          <p:nvPr>
            <p:ph type="title"/>
          </p:nvPr>
        </p:nvSpPr>
        <p:spPr>
          <a:xfrm>
            <a:off x="393936" y="338400"/>
            <a:ext cx="8355900" cy="4086000"/>
          </a:xfrm>
          <a:prstGeom prst="rect">
            <a:avLst/>
          </a:prstGeom>
          <a:noFill/>
          <a:ln>
            <a:noFill/>
          </a:ln>
        </p:spPr>
        <p:txBody>
          <a:bodyPr anchorCtr="0" anchor="t" bIns="0" lIns="0" spcFirstLastPara="1" rIns="0" wrap="square" tIns="0">
            <a:normAutofit/>
          </a:bodyPr>
          <a:lstStyle>
            <a:lvl1pPr lvl="0" algn="l">
              <a:lnSpc>
                <a:spcPct val="95000"/>
              </a:lnSpc>
              <a:spcBef>
                <a:spcPts val="0"/>
              </a:spcBef>
              <a:spcAft>
                <a:spcPts val="0"/>
              </a:spcAft>
              <a:buClr>
                <a:srgbClr val="FFFFFF"/>
              </a:buClr>
              <a:buSzPts val="4800"/>
              <a:buNone/>
              <a:defRPr b="1" sz="4800">
                <a:solidFill>
                  <a:srgbClr val="FFFFFF"/>
                </a:solidFill>
              </a:defRPr>
            </a:lvl1pPr>
            <a:lvl2pPr lvl="1" algn="l">
              <a:lnSpc>
                <a:spcPct val="95000"/>
              </a:lnSpc>
              <a:spcBef>
                <a:spcPts val="0"/>
              </a:spcBef>
              <a:spcAft>
                <a:spcPts val="0"/>
              </a:spcAft>
              <a:buClr>
                <a:srgbClr val="FFFFFF"/>
              </a:buClr>
              <a:buSzPts val="4800"/>
              <a:buNone/>
              <a:defRPr b="1" sz="4800">
                <a:solidFill>
                  <a:srgbClr val="FFFFFF"/>
                </a:solidFill>
              </a:defRPr>
            </a:lvl2pPr>
            <a:lvl3pPr lvl="2" algn="l">
              <a:lnSpc>
                <a:spcPct val="95000"/>
              </a:lnSpc>
              <a:spcBef>
                <a:spcPts val="0"/>
              </a:spcBef>
              <a:spcAft>
                <a:spcPts val="0"/>
              </a:spcAft>
              <a:buClr>
                <a:srgbClr val="FFFFFF"/>
              </a:buClr>
              <a:buSzPts val="4800"/>
              <a:buNone/>
              <a:defRPr b="1" sz="4800">
                <a:solidFill>
                  <a:srgbClr val="FFFFFF"/>
                </a:solidFill>
              </a:defRPr>
            </a:lvl3pPr>
            <a:lvl4pPr lvl="3" algn="l">
              <a:lnSpc>
                <a:spcPct val="95000"/>
              </a:lnSpc>
              <a:spcBef>
                <a:spcPts val="0"/>
              </a:spcBef>
              <a:spcAft>
                <a:spcPts val="0"/>
              </a:spcAft>
              <a:buClr>
                <a:srgbClr val="FFFFFF"/>
              </a:buClr>
              <a:buSzPts val="4800"/>
              <a:buNone/>
              <a:defRPr b="1" sz="4800">
                <a:solidFill>
                  <a:srgbClr val="FFFFFF"/>
                </a:solidFill>
              </a:defRPr>
            </a:lvl4pPr>
            <a:lvl5pPr lvl="4" algn="l">
              <a:lnSpc>
                <a:spcPct val="95000"/>
              </a:lnSpc>
              <a:spcBef>
                <a:spcPts val="0"/>
              </a:spcBef>
              <a:spcAft>
                <a:spcPts val="0"/>
              </a:spcAft>
              <a:buClr>
                <a:srgbClr val="FFFFFF"/>
              </a:buClr>
              <a:buSzPts val="4800"/>
              <a:buNone/>
              <a:defRPr b="1" sz="4800">
                <a:solidFill>
                  <a:srgbClr val="FFFFFF"/>
                </a:solidFill>
              </a:defRPr>
            </a:lvl5pPr>
            <a:lvl6pPr lvl="5" algn="l">
              <a:lnSpc>
                <a:spcPct val="95000"/>
              </a:lnSpc>
              <a:spcBef>
                <a:spcPts val="0"/>
              </a:spcBef>
              <a:spcAft>
                <a:spcPts val="0"/>
              </a:spcAft>
              <a:buClr>
                <a:srgbClr val="FFFFFF"/>
              </a:buClr>
              <a:buSzPts val="4800"/>
              <a:buNone/>
              <a:defRPr b="1" sz="4800">
                <a:solidFill>
                  <a:srgbClr val="FFFFFF"/>
                </a:solidFill>
              </a:defRPr>
            </a:lvl6pPr>
            <a:lvl7pPr lvl="6" algn="l">
              <a:lnSpc>
                <a:spcPct val="95000"/>
              </a:lnSpc>
              <a:spcBef>
                <a:spcPts val="0"/>
              </a:spcBef>
              <a:spcAft>
                <a:spcPts val="0"/>
              </a:spcAft>
              <a:buClr>
                <a:srgbClr val="FFFFFF"/>
              </a:buClr>
              <a:buSzPts val="4800"/>
              <a:buNone/>
              <a:defRPr b="1" sz="4800">
                <a:solidFill>
                  <a:srgbClr val="FFFFFF"/>
                </a:solidFill>
              </a:defRPr>
            </a:lvl7pPr>
            <a:lvl8pPr lvl="7" algn="l">
              <a:lnSpc>
                <a:spcPct val="95000"/>
              </a:lnSpc>
              <a:spcBef>
                <a:spcPts val="0"/>
              </a:spcBef>
              <a:spcAft>
                <a:spcPts val="0"/>
              </a:spcAft>
              <a:buClr>
                <a:srgbClr val="FFFFFF"/>
              </a:buClr>
              <a:buSzPts val="4800"/>
              <a:buNone/>
              <a:defRPr b="1" sz="4800">
                <a:solidFill>
                  <a:srgbClr val="FFFFFF"/>
                </a:solidFill>
              </a:defRPr>
            </a:lvl8pPr>
            <a:lvl9pPr lvl="8" algn="l">
              <a:lnSpc>
                <a:spcPct val="95000"/>
              </a:lnSpc>
              <a:spcBef>
                <a:spcPts val="0"/>
              </a:spcBef>
              <a:spcAft>
                <a:spcPts val="0"/>
              </a:spcAft>
              <a:buClr>
                <a:srgbClr val="FFFFFF"/>
              </a:buClr>
              <a:buSzPts val="4800"/>
              <a:buNone/>
              <a:defRPr b="1" sz="4800">
                <a:solidFill>
                  <a:srgbClr val="FFFFFF"/>
                </a:solidFill>
              </a:defRPr>
            </a:lvl9pPr>
          </a:lstStyle>
          <a:p/>
        </p:txBody>
      </p:sp>
      <p:sp>
        <p:nvSpPr>
          <p:cNvPr id="385" name="Google Shape;385;g1e4cde02f0c_0_210"/>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blue XS">
  <p:cSld name="CUSTOM_6_2_1_1">
    <p:bg>
      <p:bgPr>
        <a:solidFill>
          <a:srgbClr val="0000FF"/>
        </a:solidFill>
      </p:bgPr>
    </p:bg>
    <p:spTree>
      <p:nvGrpSpPr>
        <p:cNvPr id="386" name="Shape 386"/>
        <p:cNvGrpSpPr/>
        <p:nvPr/>
      </p:nvGrpSpPr>
      <p:grpSpPr>
        <a:xfrm>
          <a:off x="0" y="0"/>
          <a:ext cx="0" cy="0"/>
          <a:chOff x="0" y="0"/>
          <a:chExt cx="0" cy="0"/>
        </a:xfrm>
      </p:grpSpPr>
      <p:sp>
        <p:nvSpPr>
          <p:cNvPr id="387" name="Google Shape;387;g1e4cde02f0c_0_214"/>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388" name="Google Shape;388;g1e4cde02f0c_0_214"/>
          <p:cNvSpPr txBox="1"/>
          <p:nvPr>
            <p:ph type="title"/>
          </p:nvPr>
        </p:nvSpPr>
        <p:spPr>
          <a:xfrm>
            <a:off x="411830" y="356294"/>
            <a:ext cx="8355900" cy="4086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3200"/>
              <a:buNone/>
              <a:defRPr b="1" sz="3200">
                <a:solidFill>
                  <a:srgbClr val="FFFFFF"/>
                </a:solidFill>
              </a:defRPr>
            </a:lvl1pPr>
            <a:lvl2pPr lvl="1" algn="l">
              <a:lnSpc>
                <a:spcPct val="100000"/>
              </a:lnSpc>
              <a:spcBef>
                <a:spcPts val="0"/>
              </a:spcBef>
              <a:spcAft>
                <a:spcPts val="0"/>
              </a:spcAft>
              <a:buClr>
                <a:srgbClr val="FFFFFF"/>
              </a:buClr>
              <a:buSzPts val="3200"/>
              <a:buNone/>
              <a:defRPr b="1" sz="3200">
                <a:solidFill>
                  <a:srgbClr val="FFFFFF"/>
                </a:solidFill>
              </a:defRPr>
            </a:lvl2pPr>
            <a:lvl3pPr lvl="2" algn="l">
              <a:lnSpc>
                <a:spcPct val="100000"/>
              </a:lnSpc>
              <a:spcBef>
                <a:spcPts val="0"/>
              </a:spcBef>
              <a:spcAft>
                <a:spcPts val="0"/>
              </a:spcAft>
              <a:buClr>
                <a:srgbClr val="FFFFFF"/>
              </a:buClr>
              <a:buSzPts val="3200"/>
              <a:buNone/>
              <a:defRPr b="1" sz="3200">
                <a:solidFill>
                  <a:srgbClr val="FFFFFF"/>
                </a:solidFill>
              </a:defRPr>
            </a:lvl3pPr>
            <a:lvl4pPr lvl="3" algn="l">
              <a:lnSpc>
                <a:spcPct val="100000"/>
              </a:lnSpc>
              <a:spcBef>
                <a:spcPts val="0"/>
              </a:spcBef>
              <a:spcAft>
                <a:spcPts val="0"/>
              </a:spcAft>
              <a:buClr>
                <a:srgbClr val="FFFFFF"/>
              </a:buClr>
              <a:buSzPts val="3200"/>
              <a:buNone/>
              <a:defRPr b="1" sz="3200">
                <a:solidFill>
                  <a:srgbClr val="FFFFFF"/>
                </a:solidFill>
              </a:defRPr>
            </a:lvl4pPr>
            <a:lvl5pPr lvl="4" algn="l">
              <a:lnSpc>
                <a:spcPct val="100000"/>
              </a:lnSpc>
              <a:spcBef>
                <a:spcPts val="0"/>
              </a:spcBef>
              <a:spcAft>
                <a:spcPts val="0"/>
              </a:spcAft>
              <a:buClr>
                <a:srgbClr val="FFFFFF"/>
              </a:buClr>
              <a:buSzPts val="3200"/>
              <a:buNone/>
              <a:defRPr b="1" sz="3200">
                <a:solidFill>
                  <a:srgbClr val="FFFFFF"/>
                </a:solidFill>
              </a:defRPr>
            </a:lvl5pPr>
            <a:lvl6pPr lvl="5" algn="l">
              <a:lnSpc>
                <a:spcPct val="100000"/>
              </a:lnSpc>
              <a:spcBef>
                <a:spcPts val="0"/>
              </a:spcBef>
              <a:spcAft>
                <a:spcPts val="0"/>
              </a:spcAft>
              <a:buClr>
                <a:srgbClr val="FFFFFF"/>
              </a:buClr>
              <a:buSzPts val="3200"/>
              <a:buNone/>
              <a:defRPr b="1" sz="3200">
                <a:solidFill>
                  <a:srgbClr val="FFFFFF"/>
                </a:solidFill>
              </a:defRPr>
            </a:lvl6pPr>
            <a:lvl7pPr lvl="6" algn="l">
              <a:lnSpc>
                <a:spcPct val="100000"/>
              </a:lnSpc>
              <a:spcBef>
                <a:spcPts val="0"/>
              </a:spcBef>
              <a:spcAft>
                <a:spcPts val="0"/>
              </a:spcAft>
              <a:buClr>
                <a:srgbClr val="FFFFFF"/>
              </a:buClr>
              <a:buSzPts val="3200"/>
              <a:buNone/>
              <a:defRPr b="1" sz="3200">
                <a:solidFill>
                  <a:srgbClr val="FFFFFF"/>
                </a:solidFill>
              </a:defRPr>
            </a:lvl7pPr>
            <a:lvl8pPr lvl="7" algn="l">
              <a:lnSpc>
                <a:spcPct val="100000"/>
              </a:lnSpc>
              <a:spcBef>
                <a:spcPts val="0"/>
              </a:spcBef>
              <a:spcAft>
                <a:spcPts val="0"/>
              </a:spcAft>
              <a:buClr>
                <a:srgbClr val="FFFFFF"/>
              </a:buClr>
              <a:buSzPts val="3200"/>
              <a:buNone/>
              <a:defRPr b="1" sz="3200">
                <a:solidFill>
                  <a:srgbClr val="FFFFFF"/>
                </a:solidFill>
              </a:defRPr>
            </a:lvl8pPr>
            <a:lvl9pPr lvl="8" algn="l">
              <a:lnSpc>
                <a:spcPct val="100000"/>
              </a:lnSpc>
              <a:spcBef>
                <a:spcPts val="0"/>
              </a:spcBef>
              <a:spcAft>
                <a:spcPts val="0"/>
              </a:spcAft>
              <a:buClr>
                <a:srgbClr val="FFFFFF"/>
              </a:buClr>
              <a:buSzPts val="3200"/>
              <a:buNone/>
              <a:defRPr b="1" sz="3200">
                <a:solidFill>
                  <a:srgbClr val="FFFFFF"/>
                </a:solidFill>
              </a:defRPr>
            </a:lvl9pPr>
          </a:lstStyle>
          <a:p/>
        </p:txBody>
      </p:sp>
      <p:sp>
        <p:nvSpPr>
          <p:cNvPr id="389" name="Google Shape;389;g1e4cde02f0c_0_214"/>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Chapter light">
  <p:cSld name="CUSTOM_6_1">
    <p:spTree>
      <p:nvGrpSpPr>
        <p:cNvPr id="390" name="Shape 390"/>
        <p:cNvGrpSpPr/>
        <p:nvPr/>
      </p:nvGrpSpPr>
      <p:grpSpPr>
        <a:xfrm>
          <a:off x="0" y="0"/>
          <a:ext cx="0" cy="0"/>
          <a:chOff x="0" y="0"/>
          <a:chExt cx="0" cy="0"/>
        </a:xfrm>
      </p:grpSpPr>
      <p:sp>
        <p:nvSpPr>
          <p:cNvPr id="391" name="Google Shape;391;g1e4cde02f0c_0_218"/>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392" name="Google Shape;392;g1e4cde02f0c_0_218"/>
          <p:cNvSpPr txBox="1"/>
          <p:nvPr>
            <p:ph type="title"/>
          </p:nvPr>
        </p:nvSpPr>
        <p:spPr>
          <a:xfrm>
            <a:off x="349200" y="338400"/>
            <a:ext cx="8355900" cy="4086000"/>
          </a:xfrm>
          <a:prstGeom prst="rect">
            <a:avLst/>
          </a:prstGeom>
          <a:noFill/>
          <a:ln>
            <a:noFill/>
          </a:ln>
        </p:spPr>
        <p:txBody>
          <a:bodyPr anchorCtr="0" anchor="t" bIns="0" lIns="0" spcFirstLastPara="1" rIns="0" wrap="square" tIns="0">
            <a:normAutofit/>
          </a:bodyPr>
          <a:lstStyle>
            <a:lvl1pPr lvl="0" algn="l">
              <a:lnSpc>
                <a:spcPct val="85000"/>
              </a:lnSpc>
              <a:spcBef>
                <a:spcPts val="0"/>
              </a:spcBef>
              <a:spcAft>
                <a:spcPts val="0"/>
              </a:spcAft>
              <a:buClr>
                <a:srgbClr val="0000FF"/>
              </a:buClr>
              <a:buSzPts val="10000"/>
              <a:buNone/>
              <a:defRPr b="1" sz="10000">
                <a:solidFill>
                  <a:srgbClr val="0000FF"/>
                </a:solidFill>
              </a:defRPr>
            </a:lvl1pPr>
            <a:lvl2pPr lvl="1" algn="l">
              <a:lnSpc>
                <a:spcPct val="85000"/>
              </a:lnSpc>
              <a:spcBef>
                <a:spcPts val="0"/>
              </a:spcBef>
              <a:spcAft>
                <a:spcPts val="0"/>
              </a:spcAft>
              <a:buClr>
                <a:srgbClr val="0000FF"/>
              </a:buClr>
              <a:buSzPts val="10000"/>
              <a:buNone/>
              <a:defRPr b="1" sz="10000">
                <a:solidFill>
                  <a:srgbClr val="0000FF"/>
                </a:solidFill>
              </a:defRPr>
            </a:lvl2pPr>
            <a:lvl3pPr lvl="2" algn="l">
              <a:lnSpc>
                <a:spcPct val="85000"/>
              </a:lnSpc>
              <a:spcBef>
                <a:spcPts val="0"/>
              </a:spcBef>
              <a:spcAft>
                <a:spcPts val="0"/>
              </a:spcAft>
              <a:buClr>
                <a:srgbClr val="0000FF"/>
              </a:buClr>
              <a:buSzPts val="10000"/>
              <a:buNone/>
              <a:defRPr b="1" sz="10000">
                <a:solidFill>
                  <a:srgbClr val="0000FF"/>
                </a:solidFill>
              </a:defRPr>
            </a:lvl3pPr>
            <a:lvl4pPr lvl="3" algn="l">
              <a:lnSpc>
                <a:spcPct val="85000"/>
              </a:lnSpc>
              <a:spcBef>
                <a:spcPts val="0"/>
              </a:spcBef>
              <a:spcAft>
                <a:spcPts val="0"/>
              </a:spcAft>
              <a:buClr>
                <a:srgbClr val="0000FF"/>
              </a:buClr>
              <a:buSzPts val="10000"/>
              <a:buNone/>
              <a:defRPr b="1" sz="10000">
                <a:solidFill>
                  <a:srgbClr val="0000FF"/>
                </a:solidFill>
              </a:defRPr>
            </a:lvl4pPr>
            <a:lvl5pPr lvl="4" algn="l">
              <a:lnSpc>
                <a:spcPct val="85000"/>
              </a:lnSpc>
              <a:spcBef>
                <a:spcPts val="0"/>
              </a:spcBef>
              <a:spcAft>
                <a:spcPts val="0"/>
              </a:spcAft>
              <a:buClr>
                <a:srgbClr val="0000FF"/>
              </a:buClr>
              <a:buSzPts val="10000"/>
              <a:buNone/>
              <a:defRPr b="1" sz="10000">
                <a:solidFill>
                  <a:srgbClr val="0000FF"/>
                </a:solidFill>
              </a:defRPr>
            </a:lvl5pPr>
            <a:lvl6pPr lvl="5" algn="l">
              <a:lnSpc>
                <a:spcPct val="85000"/>
              </a:lnSpc>
              <a:spcBef>
                <a:spcPts val="0"/>
              </a:spcBef>
              <a:spcAft>
                <a:spcPts val="0"/>
              </a:spcAft>
              <a:buClr>
                <a:srgbClr val="0000FF"/>
              </a:buClr>
              <a:buSzPts val="10000"/>
              <a:buNone/>
              <a:defRPr b="1" sz="10000">
                <a:solidFill>
                  <a:srgbClr val="0000FF"/>
                </a:solidFill>
              </a:defRPr>
            </a:lvl6pPr>
            <a:lvl7pPr lvl="6" algn="l">
              <a:lnSpc>
                <a:spcPct val="85000"/>
              </a:lnSpc>
              <a:spcBef>
                <a:spcPts val="0"/>
              </a:spcBef>
              <a:spcAft>
                <a:spcPts val="0"/>
              </a:spcAft>
              <a:buClr>
                <a:srgbClr val="0000FF"/>
              </a:buClr>
              <a:buSzPts val="10000"/>
              <a:buNone/>
              <a:defRPr b="1" sz="10000">
                <a:solidFill>
                  <a:srgbClr val="0000FF"/>
                </a:solidFill>
              </a:defRPr>
            </a:lvl7pPr>
            <a:lvl8pPr lvl="7" algn="l">
              <a:lnSpc>
                <a:spcPct val="85000"/>
              </a:lnSpc>
              <a:spcBef>
                <a:spcPts val="0"/>
              </a:spcBef>
              <a:spcAft>
                <a:spcPts val="0"/>
              </a:spcAft>
              <a:buClr>
                <a:srgbClr val="0000FF"/>
              </a:buClr>
              <a:buSzPts val="10000"/>
              <a:buNone/>
              <a:defRPr b="1" sz="10000">
                <a:solidFill>
                  <a:srgbClr val="0000FF"/>
                </a:solidFill>
              </a:defRPr>
            </a:lvl8pPr>
            <a:lvl9pPr lvl="8" algn="l">
              <a:lnSpc>
                <a:spcPct val="85000"/>
              </a:lnSpc>
              <a:spcBef>
                <a:spcPts val="0"/>
              </a:spcBef>
              <a:spcAft>
                <a:spcPts val="0"/>
              </a:spcAft>
              <a:buClr>
                <a:srgbClr val="0000FF"/>
              </a:buClr>
              <a:buSzPts val="10000"/>
              <a:buNone/>
              <a:defRPr b="1" sz="10000">
                <a:solidFill>
                  <a:srgbClr val="0000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2">
  <p:cSld name="CUSTOM_5_3">
    <p:spTree>
      <p:nvGrpSpPr>
        <p:cNvPr id="39" name="Shape 39"/>
        <p:cNvGrpSpPr/>
        <p:nvPr/>
      </p:nvGrpSpPr>
      <p:grpSpPr>
        <a:xfrm>
          <a:off x="0" y="0"/>
          <a:ext cx="0" cy="0"/>
          <a:chOff x="0" y="0"/>
          <a:chExt cx="0" cy="0"/>
        </a:xfrm>
      </p:grpSpPr>
      <p:sp>
        <p:nvSpPr>
          <p:cNvPr id="40" name="Google Shape;40;g216b6e3f9b0_0_152"/>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1" name="Google Shape;41;g216b6e3f9b0_0_152"/>
          <p:cNvSpPr txBox="1"/>
          <p:nvPr>
            <p:ph idx="1" type="subTitle"/>
          </p:nvPr>
        </p:nvSpPr>
        <p:spPr>
          <a:xfrm>
            <a:off x="397500" y="317475"/>
            <a:ext cx="35721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p:txBody>
      </p:sp>
      <p:sp>
        <p:nvSpPr>
          <p:cNvPr id="42" name="Google Shape;42;g216b6e3f9b0_0_152"/>
          <p:cNvSpPr txBox="1"/>
          <p:nvPr>
            <p:ph idx="2" type="body"/>
          </p:nvPr>
        </p:nvSpPr>
        <p:spPr>
          <a:xfrm>
            <a:off x="397500" y="1159100"/>
            <a:ext cx="8349000" cy="3152400"/>
          </a:xfrm>
          <a:prstGeom prst="rect">
            <a:avLst/>
          </a:prstGeom>
          <a:noFill/>
          <a:ln>
            <a:noFill/>
          </a:ln>
        </p:spPr>
        <p:txBody>
          <a:bodyPr anchorCtr="0" anchor="t" bIns="91425" lIns="0" spcFirstLastPara="1" rIns="91425" wrap="square" tIns="91425">
            <a:noAutofit/>
          </a:bodyPr>
          <a:lstStyle>
            <a:lvl1pPr indent="-330200" lvl="0" marL="457200" algn="l">
              <a:lnSpc>
                <a:spcPct val="115000"/>
              </a:lnSpc>
              <a:spcBef>
                <a:spcPts val="0"/>
              </a:spcBef>
              <a:spcAft>
                <a:spcPts val="0"/>
              </a:spcAft>
              <a:buSzPts val="16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 name="Google Shape;43;g216b6e3f9b0_0_152"/>
          <p:cNvSpPr txBox="1"/>
          <p:nvPr>
            <p:ph type="title"/>
          </p:nvPr>
        </p:nvSpPr>
        <p:spPr>
          <a:xfrm>
            <a:off x="397500" y="450000"/>
            <a:ext cx="8349000" cy="9414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p:cSld name="CUSTOM_5">
    <p:spTree>
      <p:nvGrpSpPr>
        <p:cNvPr id="393" name="Shape 393"/>
        <p:cNvGrpSpPr/>
        <p:nvPr/>
      </p:nvGrpSpPr>
      <p:grpSpPr>
        <a:xfrm>
          <a:off x="0" y="0"/>
          <a:ext cx="0" cy="0"/>
          <a:chOff x="0" y="0"/>
          <a:chExt cx="0" cy="0"/>
        </a:xfrm>
      </p:grpSpPr>
      <p:sp>
        <p:nvSpPr>
          <p:cNvPr id="394" name="Google Shape;394;g1e4cde02f0c_0_221"/>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395" name="Google Shape;395;g1e4cde02f0c_0_221"/>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
        <p:nvSpPr>
          <p:cNvPr id="396" name="Google Shape;396;g1e4cde02f0c_0_221"/>
          <p:cNvSpPr txBox="1"/>
          <p:nvPr>
            <p:ph idx="2" type="body"/>
          </p:nvPr>
        </p:nvSpPr>
        <p:spPr>
          <a:xfrm>
            <a:off x="430425" y="1530000"/>
            <a:ext cx="8263500" cy="32400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1000"/>
              </a:spcBef>
              <a:spcAft>
                <a:spcPts val="0"/>
              </a:spcAft>
              <a:buClr>
                <a:srgbClr val="0000FF"/>
              </a:buClr>
              <a:buSzPts val="2000"/>
              <a:buChar char="▪"/>
              <a:defRPr b="1" sz="2000">
                <a:solidFill>
                  <a:srgbClr val="0000FF"/>
                </a:solidFill>
              </a:defRPr>
            </a:lvl1pPr>
            <a:lvl2pPr indent="-342900" lvl="1" marL="914400" algn="l">
              <a:lnSpc>
                <a:spcPct val="115000"/>
              </a:lnSpc>
              <a:spcBef>
                <a:spcPts val="1000"/>
              </a:spcBef>
              <a:spcAft>
                <a:spcPts val="0"/>
              </a:spcAft>
              <a:buClr>
                <a:srgbClr val="434343"/>
              </a:buClr>
              <a:buSzPts val="1800"/>
              <a:buChar char="▪"/>
              <a:defRPr b="1" sz="1800">
                <a:solidFill>
                  <a:srgbClr val="434343"/>
                </a:solidFill>
              </a:defRPr>
            </a:lvl2pPr>
            <a:lvl3pPr indent="-330200" lvl="2" marL="1371600" algn="l">
              <a:lnSpc>
                <a:spcPct val="115000"/>
              </a:lnSpc>
              <a:spcBef>
                <a:spcPts val="1000"/>
              </a:spcBef>
              <a:spcAft>
                <a:spcPts val="0"/>
              </a:spcAft>
              <a:buClr>
                <a:srgbClr val="666666"/>
              </a:buClr>
              <a:buSzPts val="1600"/>
              <a:buChar char="▪"/>
              <a:defRPr b="1" sz="1600">
                <a:solidFill>
                  <a:srgbClr val="666666"/>
                </a:solidFill>
              </a:defRPr>
            </a:lvl3pPr>
            <a:lvl4pPr indent="-317500" lvl="3" marL="1828800" algn="l">
              <a:lnSpc>
                <a:spcPct val="115000"/>
              </a:lnSpc>
              <a:spcBef>
                <a:spcPts val="1000"/>
              </a:spcBef>
              <a:spcAft>
                <a:spcPts val="0"/>
              </a:spcAft>
              <a:buClr>
                <a:srgbClr val="999999"/>
              </a:buClr>
              <a:buSzPts val="1400"/>
              <a:buChar char="▪"/>
              <a:defRPr>
                <a:solidFill>
                  <a:srgbClr val="666666"/>
                </a:solidFill>
              </a:defRPr>
            </a:lvl4pPr>
            <a:lvl5pPr indent="-317500" lvl="4" marL="2286000" algn="l">
              <a:lnSpc>
                <a:spcPct val="115000"/>
              </a:lnSpc>
              <a:spcBef>
                <a:spcPts val="1000"/>
              </a:spcBef>
              <a:spcAft>
                <a:spcPts val="0"/>
              </a:spcAft>
              <a:buClr>
                <a:srgbClr val="999999"/>
              </a:buClr>
              <a:buSzPts val="1400"/>
              <a:buChar char="▪"/>
              <a:defRPr>
                <a:solidFill>
                  <a:srgbClr val="666666"/>
                </a:solidFill>
              </a:defRPr>
            </a:lvl5pPr>
            <a:lvl6pPr indent="-317500" lvl="5" marL="2743200" algn="l">
              <a:lnSpc>
                <a:spcPct val="115000"/>
              </a:lnSpc>
              <a:spcBef>
                <a:spcPts val="1000"/>
              </a:spcBef>
              <a:spcAft>
                <a:spcPts val="0"/>
              </a:spcAft>
              <a:buClr>
                <a:srgbClr val="999999"/>
              </a:buClr>
              <a:buSzPts val="1400"/>
              <a:buChar char="▪"/>
              <a:defRPr>
                <a:solidFill>
                  <a:srgbClr val="666666"/>
                </a:solidFill>
              </a:defRPr>
            </a:lvl6pPr>
            <a:lvl7pPr indent="-317500" lvl="6" marL="3200400" algn="l">
              <a:lnSpc>
                <a:spcPct val="115000"/>
              </a:lnSpc>
              <a:spcBef>
                <a:spcPts val="1000"/>
              </a:spcBef>
              <a:spcAft>
                <a:spcPts val="0"/>
              </a:spcAft>
              <a:buClr>
                <a:srgbClr val="999999"/>
              </a:buClr>
              <a:buSzPts val="1400"/>
              <a:buChar char="▪"/>
              <a:defRPr>
                <a:solidFill>
                  <a:srgbClr val="666666"/>
                </a:solidFill>
              </a:defRPr>
            </a:lvl7pPr>
            <a:lvl8pPr indent="-317500" lvl="7" marL="3657600" algn="l">
              <a:lnSpc>
                <a:spcPct val="115000"/>
              </a:lnSpc>
              <a:spcBef>
                <a:spcPts val="1000"/>
              </a:spcBef>
              <a:spcAft>
                <a:spcPts val="0"/>
              </a:spcAft>
              <a:buClr>
                <a:srgbClr val="999999"/>
              </a:buClr>
              <a:buSzPts val="1400"/>
              <a:buChar char="▪"/>
              <a:defRPr>
                <a:solidFill>
                  <a:srgbClr val="666666"/>
                </a:solidFill>
              </a:defRPr>
            </a:lvl8pPr>
            <a:lvl9pPr indent="-317500" lvl="8" marL="4114800" algn="l">
              <a:lnSpc>
                <a:spcPct val="115000"/>
              </a:lnSpc>
              <a:spcBef>
                <a:spcPts val="1000"/>
              </a:spcBef>
              <a:spcAft>
                <a:spcPts val="1000"/>
              </a:spcAft>
              <a:buClr>
                <a:srgbClr val="999999"/>
              </a:buClr>
              <a:buSzPts val="1400"/>
              <a:buChar char="▪"/>
              <a:defRPr>
                <a:solidFill>
                  <a:srgbClr val="666666"/>
                </a:solidFill>
              </a:defRPr>
            </a:lvl9pPr>
          </a:lstStyle>
          <a:p/>
        </p:txBody>
      </p:sp>
      <p:sp>
        <p:nvSpPr>
          <p:cNvPr id="397" name="Google Shape;397;g1e4cde02f0c_0_221"/>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Heading Full">
  <p:cSld name="CUSTOM_11">
    <p:spTree>
      <p:nvGrpSpPr>
        <p:cNvPr id="398" name="Shape 398"/>
        <p:cNvGrpSpPr/>
        <p:nvPr/>
      </p:nvGrpSpPr>
      <p:grpSpPr>
        <a:xfrm>
          <a:off x="0" y="0"/>
          <a:ext cx="0" cy="0"/>
          <a:chOff x="0" y="0"/>
          <a:chExt cx="0" cy="0"/>
        </a:xfrm>
      </p:grpSpPr>
      <p:sp>
        <p:nvSpPr>
          <p:cNvPr id="399" name="Google Shape;399;g1e4cde02f0c_0_230"/>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00" name="Google Shape;400;g1e4cde02f0c_0_230"/>
          <p:cNvSpPr txBox="1"/>
          <p:nvPr>
            <p:ph type="ctrTitle"/>
          </p:nvPr>
        </p:nvSpPr>
        <p:spPr>
          <a:xfrm>
            <a:off x="396000" y="684000"/>
            <a:ext cx="8308800" cy="40659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401" name="Google Shape;401;g1e4cde02f0c_0_230"/>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Heading Full Extra Large">
  <p:cSld name="CUSTOM_11_1">
    <p:spTree>
      <p:nvGrpSpPr>
        <p:cNvPr id="402" name="Shape 402"/>
        <p:cNvGrpSpPr/>
        <p:nvPr/>
      </p:nvGrpSpPr>
      <p:grpSpPr>
        <a:xfrm>
          <a:off x="0" y="0"/>
          <a:ext cx="0" cy="0"/>
          <a:chOff x="0" y="0"/>
          <a:chExt cx="0" cy="0"/>
        </a:xfrm>
      </p:grpSpPr>
      <p:sp>
        <p:nvSpPr>
          <p:cNvPr id="403" name="Google Shape;403;g1e4cde02f0c_0_234"/>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04" name="Google Shape;404;g1e4cde02f0c_0_234"/>
          <p:cNvSpPr txBox="1"/>
          <p:nvPr>
            <p:ph type="ctrTitle"/>
          </p:nvPr>
        </p:nvSpPr>
        <p:spPr>
          <a:xfrm>
            <a:off x="396000" y="684000"/>
            <a:ext cx="8308800" cy="40659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6000"/>
              <a:buNone/>
              <a:defRPr b="1" sz="6000">
                <a:solidFill>
                  <a:srgbClr val="0000FF"/>
                </a:solidFill>
              </a:defRPr>
            </a:lvl1pPr>
            <a:lvl2pPr lvl="1" algn="ctr">
              <a:lnSpc>
                <a:spcPct val="100000"/>
              </a:lnSpc>
              <a:spcBef>
                <a:spcPts val="0"/>
              </a:spcBef>
              <a:spcAft>
                <a:spcPts val="0"/>
              </a:spcAft>
              <a:buClr>
                <a:srgbClr val="0000FF"/>
              </a:buClr>
              <a:buSzPts val="6000"/>
              <a:buNone/>
              <a:defRPr b="1" sz="6000">
                <a:solidFill>
                  <a:srgbClr val="0000FF"/>
                </a:solidFill>
              </a:defRPr>
            </a:lvl2pPr>
            <a:lvl3pPr lvl="2" algn="ctr">
              <a:lnSpc>
                <a:spcPct val="100000"/>
              </a:lnSpc>
              <a:spcBef>
                <a:spcPts val="0"/>
              </a:spcBef>
              <a:spcAft>
                <a:spcPts val="0"/>
              </a:spcAft>
              <a:buClr>
                <a:srgbClr val="0000FF"/>
              </a:buClr>
              <a:buSzPts val="6000"/>
              <a:buNone/>
              <a:defRPr b="1" sz="6000">
                <a:solidFill>
                  <a:srgbClr val="0000FF"/>
                </a:solidFill>
              </a:defRPr>
            </a:lvl3pPr>
            <a:lvl4pPr lvl="3" algn="ctr">
              <a:lnSpc>
                <a:spcPct val="100000"/>
              </a:lnSpc>
              <a:spcBef>
                <a:spcPts val="0"/>
              </a:spcBef>
              <a:spcAft>
                <a:spcPts val="0"/>
              </a:spcAft>
              <a:buClr>
                <a:srgbClr val="0000FF"/>
              </a:buClr>
              <a:buSzPts val="6000"/>
              <a:buNone/>
              <a:defRPr b="1" sz="6000">
                <a:solidFill>
                  <a:srgbClr val="0000FF"/>
                </a:solidFill>
              </a:defRPr>
            </a:lvl4pPr>
            <a:lvl5pPr lvl="4" algn="ctr">
              <a:lnSpc>
                <a:spcPct val="100000"/>
              </a:lnSpc>
              <a:spcBef>
                <a:spcPts val="0"/>
              </a:spcBef>
              <a:spcAft>
                <a:spcPts val="0"/>
              </a:spcAft>
              <a:buClr>
                <a:srgbClr val="0000FF"/>
              </a:buClr>
              <a:buSzPts val="6000"/>
              <a:buNone/>
              <a:defRPr b="1" sz="6000">
                <a:solidFill>
                  <a:srgbClr val="0000FF"/>
                </a:solidFill>
              </a:defRPr>
            </a:lvl5pPr>
            <a:lvl6pPr lvl="5" algn="ctr">
              <a:lnSpc>
                <a:spcPct val="100000"/>
              </a:lnSpc>
              <a:spcBef>
                <a:spcPts val="0"/>
              </a:spcBef>
              <a:spcAft>
                <a:spcPts val="0"/>
              </a:spcAft>
              <a:buClr>
                <a:srgbClr val="0000FF"/>
              </a:buClr>
              <a:buSzPts val="6000"/>
              <a:buNone/>
              <a:defRPr b="1" sz="6000">
                <a:solidFill>
                  <a:srgbClr val="0000FF"/>
                </a:solidFill>
              </a:defRPr>
            </a:lvl6pPr>
            <a:lvl7pPr lvl="6" algn="ctr">
              <a:lnSpc>
                <a:spcPct val="100000"/>
              </a:lnSpc>
              <a:spcBef>
                <a:spcPts val="0"/>
              </a:spcBef>
              <a:spcAft>
                <a:spcPts val="0"/>
              </a:spcAft>
              <a:buClr>
                <a:srgbClr val="0000FF"/>
              </a:buClr>
              <a:buSzPts val="6000"/>
              <a:buNone/>
              <a:defRPr b="1" sz="6000">
                <a:solidFill>
                  <a:srgbClr val="0000FF"/>
                </a:solidFill>
              </a:defRPr>
            </a:lvl7pPr>
            <a:lvl8pPr lvl="7" algn="ctr">
              <a:lnSpc>
                <a:spcPct val="100000"/>
              </a:lnSpc>
              <a:spcBef>
                <a:spcPts val="0"/>
              </a:spcBef>
              <a:spcAft>
                <a:spcPts val="0"/>
              </a:spcAft>
              <a:buClr>
                <a:srgbClr val="0000FF"/>
              </a:buClr>
              <a:buSzPts val="6000"/>
              <a:buNone/>
              <a:defRPr b="1" sz="6000">
                <a:solidFill>
                  <a:srgbClr val="0000FF"/>
                </a:solidFill>
              </a:defRPr>
            </a:lvl8pPr>
            <a:lvl9pPr lvl="8" algn="ctr">
              <a:lnSpc>
                <a:spcPct val="100000"/>
              </a:lnSpc>
              <a:spcBef>
                <a:spcPts val="0"/>
              </a:spcBef>
              <a:spcAft>
                <a:spcPts val="0"/>
              </a:spcAft>
              <a:buClr>
                <a:srgbClr val="0000FF"/>
              </a:buClr>
              <a:buSzPts val="6000"/>
              <a:buNone/>
              <a:defRPr b="1" sz="6000">
                <a:solidFill>
                  <a:srgbClr val="0000FF"/>
                </a:solidFill>
              </a:defRPr>
            </a:lvl9pPr>
          </a:lstStyle>
          <a:p/>
        </p:txBody>
      </p:sp>
      <p:sp>
        <p:nvSpPr>
          <p:cNvPr id="405" name="Google Shape;405;g1e4cde02f0c_0_234"/>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Heading + Text Medium + 4 Columns">
  <p:cSld name="CUSTOM_5_2_1">
    <p:spTree>
      <p:nvGrpSpPr>
        <p:cNvPr id="406" name="Shape 406"/>
        <p:cNvGrpSpPr/>
        <p:nvPr/>
      </p:nvGrpSpPr>
      <p:grpSpPr>
        <a:xfrm>
          <a:off x="0" y="0"/>
          <a:ext cx="0" cy="0"/>
          <a:chOff x="0" y="0"/>
          <a:chExt cx="0" cy="0"/>
        </a:xfrm>
      </p:grpSpPr>
      <p:sp>
        <p:nvSpPr>
          <p:cNvPr id="407" name="Google Shape;407;g1e4cde02f0c_0_238"/>
          <p:cNvSpPr txBox="1"/>
          <p:nvPr>
            <p:ph idx="1" type="body"/>
          </p:nvPr>
        </p:nvSpPr>
        <p:spPr>
          <a:xfrm>
            <a:off x="417600" y="2172575"/>
            <a:ext cx="2070000" cy="1260000"/>
          </a:xfrm>
          <a:prstGeom prst="rect">
            <a:avLst/>
          </a:prstGeom>
          <a:noFill/>
          <a:ln>
            <a:noFill/>
          </a:ln>
        </p:spPr>
        <p:txBody>
          <a:bodyPr anchorCtr="0" anchor="b" bIns="90000" lIns="0" spcFirstLastPara="1" rIns="180000" wrap="square" tIns="0">
            <a:normAutofit/>
          </a:bodyPr>
          <a:lstStyle>
            <a:lvl1pPr indent="-342900" lvl="0" marL="457200" algn="l">
              <a:lnSpc>
                <a:spcPct val="115000"/>
              </a:lnSpc>
              <a:spcBef>
                <a:spcPts val="0"/>
              </a:spcBef>
              <a:spcAft>
                <a:spcPts val="0"/>
              </a:spcAft>
              <a:buClr>
                <a:srgbClr val="666666"/>
              </a:buClr>
              <a:buSzPts val="1800"/>
              <a:buChar char="●"/>
              <a:defRPr b="1">
                <a:solidFill>
                  <a:srgbClr val="666666"/>
                </a:solidFill>
              </a:defRPr>
            </a:lvl1pPr>
            <a:lvl2pPr indent="-317500" lvl="1" marL="914400" algn="l">
              <a:lnSpc>
                <a:spcPct val="115000"/>
              </a:lnSpc>
              <a:spcBef>
                <a:spcPts val="1600"/>
              </a:spcBef>
              <a:spcAft>
                <a:spcPts val="0"/>
              </a:spcAft>
              <a:buClr>
                <a:srgbClr val="666666"/>
              </a:buClr>
              <a:buSzPts val="1400"/>
              <a:buChar char="○"/>
              <a:defRPr>
                <a:solidFill>
                  <a:srgbClr val="666666"/>
                </a:solidFill>
              </a:defRPr>
            </a:lvl2pPr>
            <a:lvl3pPr indent="-317500" lvl="2" marL="1371600" algn="l">
              <a:lnSpc>
                <a:spcPct val="115000"/>
              </a:lnSpc>
              <a:spcBef>
                <a:spcPts val="1600"/>
              </a:spcBef>
              <a:spcAft>
                <a:spcPts val="0"/>
              </a:spcAft>
              <a:buClr>
                <a:srgbClr val="666666"/>
              </a:buClr>
              <a:buSzPts val="1400"/>
              <a:buChar char="■"/>
              <a:defRPr>
                <a:solidFill>
                  <a:srgbClr val="666666"/>
                </a:solidFill>
              </a:defRPr>
            </a:lvl3pPr>
            <a:lvl4pPr indent="-317500" lvl="3" marL="1828800" algn="l">
              <a:lnSpc>
                <a:spcPct val="115000"/>
              </a:lnSpc>
              <a:spcBef>
                <a:spcPts val="1600"/>
              </a:spcBef>
              <a:spcAft>
                <a:spcPts val="0"/>
              </a:spcAft>
              <a:buClr>
                <a:srgbClr val="666666"/>
              </a:buClr>
              <a:buSzPts val="1400"/>
              <a:buChar char="●"/>
              <a:defRPr>
                <a:solidFill>
                  <a:srgbClr val="666666"/>
                </a:solidFill>
              </a:defRPr>
            </a:lvl4pPr>
            <a:lvl5pPr indent="-317500" lvl="4" marL="2286000" algn="l">
              <a:lnSpc>
                <a:spcPct val="115000"/>
              </a:lnSpc>
              <a:spcBef>
                <a:spcPts val="1600"/>
              </a:spcBef>
              <a:spcAft>
                <a:spcPts val="0"/>
              </a:spcAft>
              <a:buClr>
                <a:srgbClr val="666666"/>
              </a:buClr>
              <a:buSzPts val="1400"/>
              <a:buChar char="○"/>
              <a:defRPr>
                <a:solidFill>
                  <a:srgbClr val="666666"/>
                </a:solidFill>
              </a:defRPr>
            </a:lvl5pPr>
            <a:lvl6pPr indent="-317500" lvl="5" marL="2743200" algn="l">
              <a:lnSpc>
                <a:spcPct val="115000"/>
              </a:lnSpc>
              <a:spcBef>
                <a:spcPts val="1600"/>
              </a:spcBef>
              <a:spcAft>
                <a:spcPts val="0"/>
              </a:spcAft>
              <a:buClr>
                <a:srgbClr val="666666"/>
              </a:buClr>
              <a:buSzPts val="1400"/>
              <a:buChar char="■"/>
              <a:defRPr>
                <a:solidFill>
                  <a:srgbClr val="666666"/>
                </a:solidFill>
              </a:defRPr>
            </a:lvl6pPr>
            <a:lvl7pPr indent="-317500" lvl="6" marL="3200400" algn="l">
              <a:lnSpc>
                <a:spcPct val="115000"/>
              </a:lnSpc>
              <a:spcBef>
                <a:spcPts val="1600"/>
              </a:spcBef>
              <a:spcAft>
                <a:spcPts val="0"/>
              </a:spcAft>
              <a:buClr>
                <a:srgbClr val="666666"/>
              </a:buClr>
              <a:buSzPts val="1400"/>
              <a:buChar char="●"/>
              <a:defRPr>
                <a:solidFill>
                  <a:srgbClr val="666666"/>
                </a:solidFill>
              </a:defRPr>
            </a:lvl7pPr>
            <a:lvl8pPr indent="-317500" lvl="7" marL="3657600" algn="l">
              <a:lnSpc>
                <a:spcPct val="115000"/>
              </a:lnSpc>
              <a:spcBef>
                <a:spcPts val="1600"/>
              </a:spcBef>
              <a:spcAft>
                <a:spcPts val="0"/>
              </a:spcAft>
              <a:buClr>
                <a:srgbClr val="666666"/>
              </a:buClr>
              <a:buSzPts val="1400"/>
              <a:buChar char="○"/>
              <a:defRPr>
                <a:solidFill>
                  <a:srgbClr val="666666"/>
                </a:solidFill>
              </a:defRPr>
            </a:lvl8pPr>
            <a:lvl9pPr indent="-317500" lvl="8" marL="4114800" algn="l">
              <a:lnSpc>
                <a:spcPct val="115000"/>
              </a:lnSpc>
              <a:spcBef>
                <a:spcPts val="1600"/>
              </a:spcBef>
              <a:spcAft>
                <a:spcPts val="1600"/>
              </a:spcAft>
              <a:buClr>
                <a:srgbClr val="666666"/>
              </a:buClr>
              <a:buSzPts val="1400"/>
              <a:buChar char="■"/>
              <a:defRPr>
                <a:solidFill>
                  <a:srgbClr val="666666"/>
                </a:solidFill>
              </a:defRPr>
            </a:lvl9pPr>
          </a:lstStyle>
          <a:p/>
        </p:txBody>
      </p:sp>
      <p:sp>
        <p:nvSpPr>
          <p:cNvPr id="408" name="Google Shape;408;g1e4cde02f0c_0_238"/>
          <p:cNvSpPr txBox="1"/>
          <p:nvPr>
            <p:ph idx="2" type="body"/>
          </p:nvPr>
        </p:nvSpPr>
        <p:spPr>
          <a:xfrm>
            <a:off x="417600" y="3432575"/>
            <a:ext cx="2070000" cy="1317300"/>
          </a:xfrm>
          <a:prstGeom prst="rect">
            <a:avLst/>
          </a:prstGeom>
          <a:noFill/>
          <a:ln>
            <a:noFill/>
          </a:ln>
        </p:spPr>
        <p:txBody>
          <a:bodyPr anchorCtr="0" anchor="t" bIns="0" lIns="0" spcFirstLastPara="1" rIns="180000" wrap="square" tIns="0">
            <a:normAutofit/>
          </a:bodyPr>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409" name="Google Shape;409;g1e4cde02f0c_0_238"/>
          <p:cNvSpPr txBox="1"/>
          <p:nvPr>
            <p:ph idx="3" type="body"/>
          </p:nvPr>
        </p:nvSpPr>
        <p:spPr>
          <a:xfrm>
            <a:off x="2487600" y="2172575"/>
            <a:ext cx="2070000" cy="1260000"/>
          </a:xfrm>
          <a:prstGeom prst="rect">
            <a:avLst/>
          </a:prstGeom>
          <a:noFill/>
          <a:ln>
            <a:noFill/>
          </a:ln>
        </p:spPr>
        <p:txBody>
          <a:bodyPr anchorCtr="0" anchor="b" bIns="90000" lIns="0" spcFirstLastPara="1" rIns="180000" wrap="square" tIns="0">
            <a:normAutofit/>
          </a:bodyPr>
          <a:lstStyle>
            <a:lvl1pPr indent="-342900" lvl="0" marL="457200" algn="l">
              <a:lnSpc>
                <a:spcPct val="115000"/>
              </a:lnSpc>
              <a:spcBef>
                <a:spcPts val="0"/>
              </a:spcBef>
              <a:spcAft>
                <a:spcPts val="0"/>
              </a:spcAft>
              <a:buClr>
                <a:srgbClr val="666666"/>
              </a:buClr>
              <a:buSzPts val="1800"/>
              <a:buChar char="●"/>
              <a:defRPr b="1">
                <a:solidFill>
                  <a:srgbClr val="666666"/>
                </a:solidFill>
              </a:defRPr>
            </a:lvl1pPr>
            <a:lvl2pPr indent="-317500" lvl="1" marL="914400" algn="l">
              <a:lnSpc>
                <a:spcPct val="115000"/>
              </a:lnSpc>
              <a:spcBef>
                <a:spcPts val="1600"/>
              </a:spcBef>
              <a:spcAft>
                <a:spcPts val="0"/>
              </a:spcAft>
              <a:buClr>
                <a:srgbClr val="666666"/>
              </a:buClr>
              <a:buSzPts val="1400"/>
              <a:buChar char="○"/>
              <a:defRPr>
                <a:solidFill>
                  <a:srgbClr val="666666"/>
                </a:solidFill>
              </a:defRPr>
            </a:lvl2pPr>
            <a:lvl3pPr indent="-317500" lvl="2" marL="1371600" algn="l">
              <a:lnSpc>
                <a:spcPct val="115000"/>
              </a:lnSpc>
              <a:spcBef>
                <a:spcPts val="1600"/>
              </a:spcBef>
              <a:spcAft>
                <a:spcPts val="0"/>
              </a:spcAft>
              <a:buClr>
                <a:srgbClr val="666666"/>
              </a:buClr>
              <a:buSzPts val="1400"/>
              <a:buChar char="■"/>
              <a:defRPr>
                <a:solidFill>
                  <a:srgbClr val="666666"/>
                </a:solidFill>
              </a:defRPr>
            </a:lvl3pPr>
            <a:lvl4pPr indent="-317500" lvl="3" marL="1828800" algn="l">
              <a:lnSpc>
                <a:spcPct val="115000"/>
              </a:lnSpc>
              <a:spcBef>
                <a:spcPts val="1600"/>
              </a:spcBef>
              <a:spcAft>
                <a:spcPts val="0"/>
              </a:spcAft>
              <a:buClr>
                <a:srgbClr val="666666"/>
              </a:buClr>
              <a:buSzPts val="1400"/>
              <a:buChar char="●"/>
              <a:defRPr>
                <a:solidFill>
                  <a:srgbClr val="666666"/>
                </a:solidFill>
              </a:defRPr>
            </a:lvl4pPr>
            <a:lvl5pPr indent="-317500" lvl="4" marL="2286000" algn="l">
              <a:lnSpc>
                <a:spcPct val="115000"/>
              </a:lnSpc>
              <a:spcBef>
                <a:spcPts val="1600"/>
              </a:spcBef>
              <a:spcAft>
                <a:spcPts val="0"/>
              </a:spcAft>
              <a:buClr>
                <a:srgbClr val="666666"/>
              </a:buClr>
              <a:buSzPts val="1400"/>
              <a:buChar char="○"/>
              <a:defRPr>
                <a:solidFill>
                  <a:srgbClr val="666666"/>
                </a:solidFill>
              </a:defRPr>
            </a:lvl5pPr>
            <a:lvl6pPr indent="-317500" lvl="5" marL="2743200" algn="l">
              <a:lnSpc>
                <a:spcPct val="115000"/>
              </a:lnSpc>
              <a:spcBef>
                <a:spcPts val="1600"/>
              </a:spcBef>
              <a:spcAft>
                <a:spcPts val="0"/>
              </a:spcAft>
              <a:buClr>
                <a:srgbClr val="666666"/>
              </a:buClr>
              <a:buSzPts val="1400"/>
              <a:buChar char="■"/>
              <a:defRPr>
                <a:solidFill>
                  <a:srgbClr val="666666"/>
                </a:solidFill>
              </a:defRPr>
            </a:lvl6pPr>
            <a:lvl7pPr indent="-317500" lvl="6" marL="3200400" algn="l">
              <a:lnSpc>
                <a:spcPct val="115000"/>
              </a:lnSpc>
              <a:spcBef>
                <a:spcPts val="1600"/>
              </a:spcBef>
              <a:spcAft>
                <a:spcPts val="0"/>
              </a:spcAft>
              <a:buClr>
                <a:srgbClr val="666666"/>
              </a:buClr>
              <a:buSzPts val="1400"/>
              <a:buChar char="●"/>
              <a:defRPr>
                <a:solidFill>
                  <a:srgbClr val="666666"/>
                </a:solidFill>
              </a:defRPr>
            </a:lvl7pPr>
            <a:lvl8pPr indent="-317500" lvl="7" marL="3657600" algn="l">
              <a:lnSpc>
                <a:spcPct val="115000"/>
              </a:lnSpc>
              <a:spcBef>
                <a:spcPts val="1600"/>
              </a:spcBef>
              <a:spcAft>
                <a:spcPts val="0"/>
              </a:spcAft>
              <a:buClr>
                <a:srgbClr val="666666"/>
              </a:buClr>
              <a:buSzPts val="1400"/>
              <a:buChar char="○"/>
              <a:defRPr>
                <a:solidFill>
                  <a:srgbClr val="666666"/>
                </a:solidFill>
              </a:defRPr>
            </a:lvl8pPr>
            <a:lvl9pPr indent="-317500" lvl="8" marL="4114800" algn="l">
              <a:lnSpc>
                <a:spcPct val="115000"/>
              </a:lnSpc>
              <a:spcBef>
                <a:spcPts val="1600"/>
              </a:spcBef>
              <a:spcAft>
                <a:spcPts val="1600"/>
              </a:spcAft>
              <a:buClr>
                <a:srgbClr val="666666"/>
              </a:buClr>
              <a:buSzPts val="1400"/>
              <a:buChar char="■"/>
              <a:defRPr>
                <a:solidFill>
                  <a:srgbClr val="666666"/>
                </a:solidFill>
              </a:defRPr>
            </a:lvl9pPr>
          </a:lstStyle>
          <a:p/>
        </p:txBody>
      </p:sp>
      <p:sp>
        <p:nvSpPr>
          <p:cNvPr id="410" name="Google Shape;410;g1e4cde02f0c_0_238"/>
          <p:cNvSpPr txBox="1"/>
          <p:nvPr>
            <p:ph idx="4" type="body"/>
          </p:nvPr>
        </p:nvSpPr>
        <p:spPr>
          <a:xfrm>
            <a:off x="2487600" y="3432575"/>
            <a:ext cx="2070000" cy="1317300"/>
          </a:xfrm>
          <a:prstGeom prst="rect">
            <a:avLst/>
          </a:prstGeom>
          <a:noFill/>
          <a:ln>
            <a:noFill/>
          </a:ln>
        </p:spPr>
        <p:txBody>
          <a:bodyPr anchorCtr="0" anchor="t" bIns="0" lIns="0" spcFirstLastPara="1" rIns="180000" wrap="square" tIns="0">
            <a:normAutofit/>
          </a:bodyPr>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411" name="Google Shape;411;g1e4cde02f0c_0_238"/>
          <p:cNvSpPr txBox="1"/>
          <p:nvPr>
            <p:ph idx="5" type="body"/>
          </p:nvPr>
        </p:nvSpPr>
        <p:spPr>
          <a:xfrm>
            <a:off x="4557600" y="2172575"/>
            <a:ext cx="2070000" cy="1260000"/>
          </a:xfrm>
          <a:prstGeom prst="rect">
            <a:avLst/>
          </a:prstGeom>
          <a:noFill/>
          <a:ln>
            <a:noFill/>
          </a:ln>
        </p:spPr>
        <p:txBody>
          <a:bodyPr anchorCtr="0" anchor="b" bIns="90000" lIns="0" spcFirstLastPara="1" rIns="180000" wrap="square" tIns="0">
            <a:normAutofit/>
          </a:bodyPr>
          <a:lstStyle>
            <a:lvl1pPr indent="-342900" lvl="0" marL="457200" algn="l">
              <a:lnSpc>
                <a:spcPct val="115000"/>
              </a:lnSpc>
              <a:spcBef>
                <a:spcPts val="0"/>
              </a:spcBef>
              <a:spcAft>
                <a:spcPts val="0"/>
              </a:spcAft>
              <a:buClr>
                <a:srgbClr val="666666"/>
              </a:buClr>
              <a:buSzPts val="1800"/>
              <a:buChar char="●"/>
              <a:defRPr b="1">
                <a:solidFill>
                  <a:srgbClr val="666666"/>
                </a:solidFill>
              </a:defRPr>
            </a:lvl1pPr>
            <a:lvl2pPr indent="-317500" lvl="1" marL="914400" algn="l">
              <a:lnSpc>
                <a:spcPct val="115000"/>
              </a:lnSpc>
              <a:spcBef>
                <a:spcPts val="1600"/>
              </a:spcBef>
              <a:spcAft>
                <a:spcPts val="0"/>
              </a:spcAft>
              <a:buClr>
                <a:srgbClr val="666666"/>
              </a:buClr>
              <a:buSzPts val="1400"/>
              <a:buChar char="○"/>
              <a:defRPr>
                <a:solidFill>
                  <a:srgbClr val="666666"/>
                </a:solidFill>
              </a:defRPr>
            </a:lvl2pPr>
            <a:lvl3pPr indent="-317500" lvl="2" marL="1371600" algn="l">
              <a:lnSpc>
                <a:spcPct val="115000"/>
              </a:lnSpc>
              <a:spcBef>
                <a:spcPts val="1600"/>
              </a:spcBef>
              <a:spcAft>
                <a:spcPts val="0"/>
              </a:spcAft>
              <a:buClr>
                <a:srgbClr val="666666"/>
              </a:buClr>
              <a:buSzPts val="1400"/>
              <a:buChar char="■"/>
              <a:defRPr>
                <a:solidFill>
                  <a:srgbClr val="666666"/>
                </a:solidFill>
              </a:defRPr>
            </a:lvl3pPr>
            <a:lvl4pPr indent="-317500" lvl="3" marL="1828800" algn="l">
              <a:lnSpc>
                <a:spcPct val="115000"/>
              </a:lnSpc>
              <a:spcBef>
                <a:spcPts val="1600"/>
              </a:spcBef>
              <a:spcAft>
                <a:spcPts val="0"/>
              </a:spcAft>
              <a:buClr>
                <a:srgbClr val="666666"/>
              </a:buClr>
              <a:buSzPts val="1400"/>
              <a:buChar char="●"/>
              <a:defRPr>
                <a:solidFill>
                  <a:srgbClr val="666666"/>
                </a:solidFill>
              </a:defRPr>
            </a:lvl4pPr>
            <a:lvl5pPr indent="-317500" lvl="4" marL="2286000" algn="l">
              <a:lnSpc>
                <a:spcPct val="115000"/>
              </a:lnSpc>
              <a:spcBef>
                <a:spcPts val="1600"/>
              </a:spcBef>
              <a:spcAft>
                <a:spcPts val="0"/>
              </a:spcAft>
              <a:buClr>
                <a:srgbClr val="666666"/>
              </a:buClr>
              <a:buSzPts val="1400"/>
              <a:buChar char="○"/>
              <a:defRPr>
                <a:solidFill>
                  <a:srgbClr val="666666"/>
                </a:solidFill>
              </a:defRPr>
            </a:lvl5pPr>
            <a:lvl6pPr indent="-317500" lvl="5" marL="2743200" algn="l">
              <a:lnSpc>
                <a:spcPct val="115000"/>
              </a:lnSpc>
              <a:spcBef>
                <a:spcPts val="1600"/>
              </a:spcBef>
              <a:spcAft>
                <a:spcPts val="0"/>
              </a:spcAft>
              <a:buClr>
                <a:srgbClr val="666666"/>
              </a:buClr>
              <a:buSzPts val="1400"/>
              <a:buChar char="■"/>
              <a:defRPr>
                <a:solidFill>
                  <a:srgbClr val="666666"/>
                </a:solidFill>
              </a:defRPr>
            </a:lvl6pPr>
            <a:lvl7pPr indent="-317500" lvl="6" marL="3200400" algn="l">
              <a:lnSpc>
                <a:spcPct val="115000"/>
              </a:lnSpc>
              <a:spcBef>
                <a:spcPts val="1600"/>
              </a:spcBef>
              <a:spcAft>
                <a:spcPts val="0"/>
              </a:spcAft>
              <a:buClr>
                <a:srgbClr val="666666"/>
              </a:buClr>
              <a:buSzPts val="1400"/>
              <a:buChar char="●"/>
              <a:defRPr>
                <a:solidFill>
                  <a:srgbClr val="666666"/>
                </a:solidFill>
              </a:defRPr>
            </a:lvl7pPr>
            <a:lvl8pPr indent="-317500" lvl="7" marL="3657600" algn="l">
              <a:lnSpc>
                <a:spcPct val="115000"/>
              </a:lnSpc>
              <a:spcBef>
                <a:spcPts val="1600"/>
              </a:spcBef>
              <a:spcAft>
                <a:spcPts val="0"/>
              </a:spcAft>
              <a:buClr>
                <a:srgbClr val="666666"/>
              </a:buClr>
              <a:buSzPts val="1400"/>
              <a:buChar char="○"/>
              <a:defRPr>
                <a:solidFill>
                  <a:srgbClr val="666666"/>
                </a:solidFill>
              </a:defRPr>
            </a:lvl8pPr>
            <a:lvl9pPr indent="-317500" lvl="8" marL="4114800" algn="l">
              <a:lnSpc>
                <a:spcPct val="115000"/>
              </a:lnSpc>
              <a:spcBef>
                <a:spcPts val="1600"/>
              </a:spcBef>
              <a:spcAft>
                <a:spcPts val="1600"/>
              </a:spcAft>
              <a:buClr>
                <a:srgbClr val="666666"/>
              </a:buClr>
              <a:buSzPts val="1400"/>
              <a:buChar char="■"/>
              <a:defRPr>
                <a:solidFill>
                  <a:srgbClr val="666666"/>
                </a:solidFill>
              </a:defRPr>
            </a:lvl9pPr>
          </a:lstStyle>
          <a:p/>
        </p:txBody>
      </p:sp>
      <p:sp>
        <p:nvSpPr>
          <p:cNvPr id="412" name="Google Shape;412;g1e4cde02f0c_0_238"/>
          <p:cNvSpPr txBox="1"/>
          <p:nvPr>
            <p:ph idx="6" type="body"/>
          </p:nvPr>
        </p:nvSpPr>
        <p:spPr>
          <a:xfrm>
            <a:off x="4557600" y="3432575"/>
            <a:ext cx="2070000" cy="1317300"/>
          </a:xfrm>
          <a:prstGeom prst="rect">
            <a:avLst/>
          </a:prstGeom>
          <a:noFill/>
          <a:ln>
            <a:noFill/>
          </a:ln>
        </p:spPr>
        <p:txBody>
          <a:bodyPr anchorCtr="0" anchor="t" bIns="0" lIns="0" spcFirstLastPara="1" rIns="180000" wrap="square" tIns="0">
            <a:normAutofit/>
          </a:bodyPr>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413" name="Google Shape;413;g1e4cde02f0c_0_238"/>
          <p:cNvSpPr txBox="1"/>
          <p:nvPr>
            <p:ph idx="7" type="body"/>
          </p:nvPr>
        </p:nvSpPr>
        <p:spPr>
          <a:xfrm>
            <a:off x="6617750" y="2172575"/>
            <a:ext cx="2070000" cy="1260000"/>
          </a:xfrm>
          <a:prstGeom prst="rect">
            <a:avLst/>
          </a:prstGeom>
          <a:noFill/>
          <a:ln>
            <a:noFill/>
          </a:ln>
        </p:spPr>
        <p:txBody>
          <a:bodyPr anchorCtr="0" anchor="b" bIns="90000" lIns="0" spcFirstLastPara="1" rIns="180000" wrap="square" tIns="0">
            <a:normAutofit/>
          </a:bodyPr>
          <a:lstStyle>
            <a:lvl1pPr indent="-342900" lvl="0" marL="457200" algn="l">
              <a:lnSpc>
                <a:spcPct val="115000"/>
              </a:lnSpc>
              <a:spcBef>
                <a:spcPts val="0"/>
              </a:spcBef>
              <a:spcAft>
                <a:spcPts val="0"/>
              </a:spcAft>
              <a:buClr>
                <a:srgbClr val="666666"/>
              </a:buClr>
              <a:buSzPts val="1800"/>
              <a:buChar char="●"/>
              <a:defRPr b="1">
                <a:solidFill>
                  <a:srgbClr val="666666"/>
                </a:solidFill>
              </a:defRPr>
            </a:lvl1pPr>
            <a:lvl2pPr indent="-317500" lvl="1" marL="914400" algn="l">
              <a:lnSpc>
                <a:spcPct val="115000"/>
              </a:lnSpc>
              <a:spcBef>
                <a:spcPts val="1600"/>
              </a:spcBef>
              <a:spcAft>
                <a:spcPts val="0"/>
              </a:spcAft>
              <a:buClr>
                <a:srgbClr val="666666"/>
              </a:buClr>
              <a:buSzPts val="1400"/>
              <a:buChar char="○"/>
              <a:defRPr>
                <a:solidFill>
                  <a:srgbClr val="666666"/>
                </a:solidFill>
              </a:defRPr>
            </a:lvl2pPr>
            <a:lvl3pPr indent="-317500" lvl="2" marL="1371600" algn="l">
              <a:lnSpc>
                <a:spcPct val="115000"/>
              </a:lnSpc>
              <a:spcBef>
                <a:spcPts val="1600"/>
              </a:spcBef>
              <a:spcAft>
                <a:spcPts val="0"/>
              </a:spcAft>
              <a:buClr>
                <a:srgbClr val="666666"/>
              </a:buClr>
              <a:buSzPts val="1400"/>
              <a:buChar char="■"/>
              <a:defRPr>
                <a:solidFill>
                  <a:srgbClr val="666666"/>
                </a:solidFill>
              </a:defRPr>
            </a:lvl3pPr>
            <a:lvl4pPr indent="-317500" lvl="3" marL="1828800" algn="l">
              <a:lnSpc>
                <a:spcPct val="115000"/>
              </a:lnSpc>
              <a:spcBef>
                <a:spcPts val="1600"/>
              </a:spcBef>
              <a:spcAft>
                <a:spcPts val="0"/>
              </a:spcAft>
              <a:buClr>
                <a:srgbClr val="666666"/>
              </a:buClr>
              <a:buSzPts val="1400"/>
              <a:buChar char="●"/>
              <a:defRPr>
                <a:solidFill>
                  <a:srgbClr val="666666"/>
                </a:solidFill>
              </a:defRPr>
            </a:lvl4pPr>
            <a:lvl5pPr indent="-317500" lvl="4" marL="2286000" algn="l">
              <a:lnSpc>
                <a:spcPct val="115000"/>
              </a:lnSpc>
              <a:spcBef>
                <a:spcPts val="1600"/>
              </a:spcBef>
              <a:spcAft>
                <a:spcPts val="0"/>
              </a:spcAft>
              <a:buClr>
                <a:srgbClr val="666666"/>
              </a:buClr>
              <a:buSzPts val="1400"/>
              <a:buChar char="○"/>
              <a:defRPr>
                <a:solidFill>
                  <a:srgbClr val="666666"/>
                </a:solidFill>
              </a:defRPr>
            </a:lvl5pPr>
            <a:lvl6pPr indent="-317500" lvl="5" marL="2743200" algn="l">
              <a:lnSpc>
                <a:spcPct val="115000"/>
              </a:lnSpc>
              <a:spcBef>
                <a:spcPts val="1600"/>
              </a:spcBef>
              <a:spcAft>
                <a:spcPts val="0"/>
              </a:spcAft>
              <a:buClr>
                <a:srgbClr val="666666"/>
              </a:buClr>
              <a:buSzPts val="1400"/>
              <a:buChar char="■"/>
              <a:defRPr>
                <a:solidFill>
                  <a:srgbClr val="666666"/>
                </a:solidFill>
              </a:defRPr>
            </a:lvl6pPr>
            <a:lvl7pPr indent="-317500" lvl="6" marL="3200400" algn="l">
              <a:lnSpc>
                <a:spcPct val="115000"/>
              </a:lnSpc>
              <a:spcBef>
                <a:spcPts val="1600"/>
              </a:spcBef>
              <a:spcAft>
                <a:spcPts val="0"/>
              </a:spcAft>
              <a:buClr>
                <a:srgbClr val="666666"/>
              </a:buClr>
              <a:buSzPts val="1400"/>
              <a:buChar char="●"/>
              <a:defRPr>
                <a:solidFill>
                  <a:srgbClr val="666666"/>
                </a:solidFill>
              </a:defRPr>
            </a:lvl7pPr>
            <a:lvl8pPr indent="-317500" lvl="7" marL="3657600" algn="l">
              <a:lnSpc>
                <a:spcPct val="115000"/>
              </a:lnSpc>
              <a:spcBef>
                <a:spcPts val="1600"/>
              </a:spcBef>
              <a:spcAft>
                <a:spcPts val="0"/>
              </a:spcAft>
              <a:buClr>
                <a:srgbClr val="666666"/>
              </a:buClr>
              <a:buSzPts val="1400"/>
              <a:buChar char="○"/>
              <a:defRPr>
                <a:solidFill>
                  <a:srgbClr val="666666"/>
                </a:solidFill>
              </a:defRPr>
            </a:lvl8pPr>
            <a:lvl9pPr indent="-317500" lvl="8" marL="4114800" algn="l">
              <a:lnSpc>
                <a:spcPct val="115000"/>
              </a:lnSpc>
              <a:spcBef>
                <a:spcPts val="1600"/>
              </a:spcBef>
              <a:spcAft>
                <a:spcPts val="1600"/>
              </a:spcAft>
              <a:buClr>
                <a:srgbClr val="666666"/>
              </a:buClr>
              <a:buSzPts val="1400"/>
              <a:buChar char="■"/>
              <a:defRPr>
                <a:solidFill>
                  <a:srgbClr val="666666"/>
                </a:solidFill>
              </a:defRPr>
            </a:lvl9pPr>
          </a:lstStyle>
          <a:p/>
        </p:txBody>
      </p:sp>
      <p:sp>
        <p:nvSpPr>
          <p:cNvPr id="414" name="Google Shape;414;g1e4cde02f0c_0_238"/>
          <p:cNvSpPr txBox="1"/>
          <p:nvPr>
            <p:ph idx="8" type="body"/>
          </p:nvPr>
        </p:nvSpPr>
        <p:spPr>
          <a:xfrm>
            <a:off x="6617750" y="3432575"/>
            <a:ext cx="2070000" cy="1317300"/>
          </a:xfrm>
          <a:prstGeom prst="rect">
            <a:avLst/>
          </a:prstGeom>
          <a:noFill/>
          <a:ln>
            <a:noFill/>
          </a:ln>
        </p:spPr>
        <p:txBody>
          <a:bodyPr anchorCtr="0" anchor="t" bIns="0" lIns="0" spcFirstLastPara="1" rIns="180000" wrap="square" tIns="0">
            <a:normAutofit/>
          </a:bodyPr>
          <a:lstStyle>
            <a:lvl1pPr indent="-304800" lvl="0" marL="457200" algn="l">
              <a:lnSpc>
                <a:spcPct val="115000"/>
              </a:lnSpc>
              <a:spcBef>
                <a:spcPts val="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415" name="Google Shape;415;g1e4cde02f0c_0_238"/>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16" name="Google Shape;416;g1e4cde02f0c_0_238"/>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417" name="Google Shape;417;g1e4cde02f0c_0_238"/>
          <p:cNvSpPr txBox="1"/>
          <p:nvPr>
            <p:ph idx="9"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
        <p:nvSpPr>
          <p:cNvPr id="418" name="Google Shape;418;g1e4cde02f0c_0_238"/>
          <p:cNvSpPr txBox="1"/>
          <p:nvPr>
            <p:ph idx="13" type="body"/>
          </p:nvPr>
        </p:nvSpPr>
        <p:spPr>
          <a:xfrm>
            <a:off x="414000" y="1530000"/>
            <a:ext cx="8272800" cy="6120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0"/>
              </a:spcBef>
              <a:spcAft>
                <a:spcPts val="0"/>
              </a:spcAft>
              <a:buClr>
                <a:srgbClr val="0000FF"/>
              </a:buClr>
              <a:buSzPts val="2000"/>
              <a:buChar char="▪"/>
              <a:defRPr b="1" sz="2000">
                <a:solidFill>
                  <a:srgbClr val="0000FF"/>
                </a:solidFill>
              </a:defRPr>
            </a:lvl1pPr>
            <a:lvl2pPr indent="-355600" lvl="1" marL="914400" algn="l">
              <a:lnSpc>
                <a:spcPct val="115000"/>
              </a:lnSpc>
              <a:spcBef>
                <a:spcPts val="1000"/>
              </a:spcBef>
              <a:spcAft>
                <a:spcPts val="0"/>
              </a:spcAft>
              <a:buClr>
                <a:srgbClr val="434343"/>
              </a:buClr>
              <a:buSzPts val="2000"/>
              <a:buChar char="▪"/>
              <a:defRPr b="1" sz="2000">
                <a:solidFill>
                  <a:srgbClr val="434343"/>
                </a:solidFill>
              </a:defRPr>
            </a:lvl2pPr>
            <a:lvl3pPr indent="-355600" lvl="2" marL="1371600" algn="l">
              <a:lnSpc>
                <a:spcPct val="115000"/>
              </a:lnSpc>
              <a:spcBef>
                <a:spcPts val="1000"/>
              </a:spcBef>
              <a:spcAft>
                <a:spcPts val="0"/>
              </a:spcAft>
              <a:buClr>
                <a:srgbClr val="666666"/>
              </a:buClr>
              <a:buSzPts val="2000"/>
              <a:buChar char="▪"/>
              <a:defRPr b="1" sz="2000">
                <a:solidFill>
                  <a:srgbClr val="666666"/>
                </a:solidFill>
              </a:defRPr>
            </a:lvl3pPr>
            <a:lvl4pPr indent="-355600" lvl="3" marL="1828800" algn="l">
              <a:lnSpc>
                <a:spcPct val="115000"/>
              </a:lnSpc>
              <a:spcBef>
                <a:spcPts val="1000"/>
              </a:spcBef>
              <a:spcAft>
                <a:spcPts val="0"/>
              </a:spcAft>
              <a:buClr>
                <a:srgbClr val="999999"/>
              </a:buClr>
              <a:buSzPts val="2000"/>
              <a:buChar char="▪"/>
              <a:defRPr sz="2000">
                <a:solidFill>
                  <a:srgbClr val="666666"/>
                </a:solidFill>
              </a:defRPr>
            </a:lvl4pPr>
            <a:lvl5pPr indent="-355600" lvl="4" marL="2286000" algn="l">
              <a:lnSpc>
                <a:spcPct val="115000"/>
              </a:lnSpc>
              <a:spcBef>
                <a:spcPts val="1000"/>
              </a:spcBef>
              <a:spcAft>
                <a:spcPts val="0"/>
              </a:spcAft>
              <a:buClr>
                <a:srgbClr val="999999"/>
              </a:buClr>
              <a:buSzPts val="2000"/>
              <a:buChar char="▪"/>
              <a:defRPr sz="2000">
                <a:solidFill>
                  <a:srgbClr val="666666"/>
                </a:solidFill>
              </a:defRPr>
            </a:lvl5pPr>
            <a:lvl6pPr indent="-355600" lvl="5" marL="2743200" algn="l">
              <a:lnSpc>
                <a:spcPct val="115000"/>
              </a:lnSpc>
              <a:spcBef>
                <a:spcPts val="1000"/>
              </a:spcBef>
              <a:spcAft>
                <a:spcPts val="0"/>
              </a:spcAft>
              <a:buClr>
                <a:srgbClr val="999999"/>
              </a:buClr>
              <a:buSzPts val="2000"/>
              <a:buChar char="▪"/>
              <a:defRPr sz="2000">
                <a:solidFill>
                  <a:srgbClr val="666666"/>
                </a:solidFill>
              </a:defRPr>
            </a:lvl6pPr>
            <a:lvl7pPr indent="-355600" lvl="6" marL="3200400" algn="l">
              <a:lnSpc>
                <a:spcPct val="115000"/>
              </a:lnSpc>
              <a:spcBef>
                <a:spcPts val="1000"/>
              </a:spcBef>
              <a:spcAft>
                <a:spcPts val="0"/>
              </a:spcAft>
              <a:buClr>
                <a:srgbClr val="999999"/>
              </a:buClr>
              <a:buSzPts val="2000"/>
              <a:buChar char="▪"/>
              <a:defRPr sz="2000">
                <a:solidFill>
                  <a:srgbClr val="666666"/>
                </a:solidFill>
              </a:defRPr>
            </a:lvl7pPr>
            <a:lvl8pPr indent="-355600" lvl="7" marL="3657600" algn="l">
              <a:lnSpc>
                <a:spcPct val="115000"/>
              </a:lnSpc>
              <a:spcBef>
                <a:spcPts val="1000"/>
              </a:spcBef>
              <a:spcAft>
                <a:spcPts val="0"/>
              </a:spcAft>
              <a:buClr>
                <a:srgbClr val="999999"/>
              </a:buClr>
              <a:buSzPts val="2000"/>
              <a:buChar char="▪"/>
              <a:defRPr sz="2000">
                <a:solidFill>
                  <a:srgbClr val="666666"/>
                </a:solidFill>
              </a:defRPr>
            </a:lvl8pPr>
            <a:lvl9pPr indent="-355600" lvl="8" marL="4114800" algn="l">
              <a:lnSpc>
                <a:spcPct val="115000"/>
              </a:lnSpc>
              <a:spcBef>
                <a:spcPts val="1000"/>
              </a:spcBef>
              <a:spcAft>
                <a:spcPts val="1000"/>
              </a:spcAft>
              <a:buClr>
                <a:srgbClr val="999999"/>
              </a:buClr>
              <a:buSzPts val="2000"/>
              <a:buChar char="▪"/>
              <a:defRPr sz="2000">
                <a:solidFill>
                  <a:srgbClr val="666666"/>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Large">
  <p:cSld name="CUSTOM_5_1">
    <p:spTree>
      <p:nvGrpSpPr>
        <p:cNvPr id="419" name="Shape 419"/>
        <p:cNvGrpSpPr/>
        <p:nvPr/>
      </p:nvGrpSpPr>
      <p:grpSpPr>
        <a:xfrm>
          <a:off x="0" y="0"/>
          <a:ext cx="0" cy="0"/>
          <a:chOff x="0" y="0"/>
          <a:chExt cx="0" cy="0"/>
        </a:xfrm>
      </p:grpSpPr>
      <p:sp>
        <p:nvSpPr>
          <p:cNvPr id="420" name="Google Shape;420;g1e4cde02f0c_0_251"/>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21" name="Google Shape;421;g1e4cde02f0c_0_251"/>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422" name="Google Shape;422;g1e4cde02f0c_0_251"/>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
        <p:nvSpPr>
          <p:cNvPr id="423" name="Google Shape;423;g1e4cde02f0c_0_251"/>
          <p:cNvSpPr txBox="1"/>
          <p:nvPr>
            <p:ph idx="2" type="body"/>
          </p:nvPr>
        </p:nvSpPr>
        <p:spPr>
          <a:xfrm>
            <a:off x="432000" y="1530000"/>
            <a:ext cx="8280000" cy="3240000"/>
          </a:xfrm>
          <a:prstGeom prst="rect">
            <a:avLst/>
          </a:prstGeom>
          <a:noFill/>
          <a:ln>
            <a:noFill/>
          </a:ln>
        </p:spPr>
        <p:txBody>
          <a:bodyPr anchorCtr="0" anchor="t" bIns="0" lIns="0" spcFirstLastPara="1" rIns="0" wrap="square" tIns="0">
            <a:normAutofit/>
          </a:bodyPr>
          <a:lstStyle>
            <a:lvl1pPr indent="-406400" lvl="0" marL="457200" algn="l">
              <a:lnSpc>
                <a:spcPct val="115000"/>
              </a:lnSpc>
              <a:spcBef>
                <a:spcPts val="0"/>
              </a:spcBef>
              <a:spcAft>
                <a:spcPts val="0"/>
              </a:spcAft>
              <a:buClr>
                <a:srgbClr val="0000FF"/>
              </a:buClr>
              <a:buSzPts val="2800"/>
              <a:buChar char="▪"/>
              <a:defRPr b="1" sz="2800">
                <a:solidFill>
                  <a:srgbClr val="0000FF"/>
                </a:solidFill>
              </a:defRPr>
            </a:lvl1pPr>
            <a:lvl2pPr indent="-393700" lvl="1" marL="914400" algn="l">
              <a:lnSpc>
                <a:spcPct val="115000"/>
              </a:lnSpc>
              <a:spcBef>
                <a:spcPts val="800"/>
              </a:spcBef>
              <a:spcAft>
                <a:spcPts val="0"/>
              </a:spcAft>
              <a:buClr>
                <a:srgbClr val="434343"/>
              </a:buClr>
              <a:buSzPts val="2600"/>
              <a:buChar char="▪"/>
              <a:defRPr b="1" sz="2600">
                <a:solidFill>
                  <a:srgbClr val="434343"/>
                </a:solidFill>
              </a:defRPr>
            </a:lvl2pPr>
            <a:lvl3pPr indent="-381000" lvl="2" marL="1371600" algn="l">
              <a:lnSpc>
                <a:spcPct val="115000"/>
              </a:lnSpc>
              <a:spcBef>
                <a:spcPts val="800"/>
              </a:spcBef>
              <a:spcAft>
                <a:spcPts val="0"/>
              </a:spcAft>
              <a:buClr>
                <a:srgbClr val="666666"/>
              </a:buClr>
              <a:buSzPts val="2400"/>
              <a:buChar char="▪"/>
              <a:defRPr b="1" sz="2400">
                <a:solidFill>
                  <a:srgbClr val="666666"/>
                </a:solidFill>
              </a:defRPr>
            </a:lvl3pPr>
            <a:lvl4pPr indent="-368300" lvl="3" marL="1828800" algn="l">
              <a:lnSpc>
                <a:spcPct val="115000"/>
              </a:lnSpc>
              <a:spcBef>
                <a:spcPts val="800"/>
              </a:spcBef>
              <a:spcAft>
                <a:spcPts val="0"/>
              </a:spcAft>
              <a:buClr>
                <a:srgbClr val="999999"/>
              </a:buClr>
              <a:buSzPts val="2200"/>
              <a:buChar char="▪"/>
              <a:defRPr sz="2200">
                <a:solidFill>
                  <a:srgbClr val="666666"/>
                </a:solidFill>
              </a:defRPr>
            </a:lvl4pPr>
            <a:lvl5pPr indent="-368300" lvl="4" marL="2286000" algn="l">
              <a:lnSpc>
                <a:spcPct val="115000"/>
              </a:lnSpc>
              <a:spcBef>
                <a:spcPts val="800"/>
              </a:spcBef>
              <a:spcAft>
                <a:spcPts val="0"/>
              </a:spcAft>
              <a:buClr>
                <a:srgbClr val="999999"/>
              </a:buClr>
              <a:buSzPts val="2200"/>
              <a:buChar char="▪"/>
              <a:defRPr sz="2200">
                <a:solidFill>
                  <a:srgbClr val="666666"/>
                </a:solidFill>
              </a:defRPr>
            </a:lvl5pPr>
            <a:lvl6pPr indent="-368300" lvl="5" marL="2743200" algn="l">
              <a:lnSpc>
                <a:spcPct val="115000"/>
              </a:lnSpc>
              <a:spcBef>
                <a:spcPts val="800"/>
              </a:spcBef>
              <a:spcAft>
                <a:spcPts val="0"/>
              </a:spcAft>
              <a:buClr>
                <a:srgbClr val="999999"/>
              </a:buClr>
              <a:buSzPts val="2200"/>
              <a:buChar char="▪"/>
              <a:defRPr sz="2200">
                <a:solidFill>
                  <a:srgbClr val="666666"/>
                </a:solidFill>
              </a:defRPr>
            </a:lvl6pPr>
            <a:lvl7pPr indent="-368300" lvl="6" marL="3200400" algn="l">
              <a:lnSpc>
                <a:spcPct val="115000"/>
              </a:lnSpc>
              <a:spcBef>
                <a:spcPts val="800"/>
              </a:spcBef>
              <a:spcAft>
                <a:spcPts val="0"/>
              </a:spcAft>
              <a:buClr>
                <a:srgbClr val="999999"/>
              </a:buClr>
              <a:buSzPts val="2200"/>
              <a:buChar char="▪"/>
              <a:defRPr sz="2200">
                <a:solidFill>
                  <a:srgbClr val="666666"/>
                </a:solidFill>
              </a:defRPr>
            </a:lvl7pPr>
            <a:lvl8pPr indent="-368300" lvl="7" marL="3657600" algn="l">
              <a:lnSpc>
                <a:spcPct val="115000"/>
              </a:lnSpc>
              <a:spcBef>
                <a:spcPts val="800"/>
              </a:spcBef>
              <a:spcAft>
                <a:spcPts val="0"/>
              </a:spcAft>
              <a:buClr>
                <a:srgbClr val="999999"/>
              </a:buClr>
              <a:buSzPts val="2200"/>
              <a:buChar char="▪"/>
              <a:defRPr sz="2200">
                <a:solidFill>
                  <a:srgbClr val="666666"/>
                </a:solidFill>
              </a:defRPr>
            </a:lvl8pPr>
            <a:lvl9pPr indent="-368300" lvl="8" marL="4114800" algn="l">
              <a:lnSpc>
                <a:spcPct val="115000"/>
              </a:lnSpc>
              <a:spcBef>
                <a:spcPts val="800"/>
              </a:spcBef>
              <a:spcAft>
                <a:spcPts val="800"/>
              </a:spcAft>
              <a:buClr>
                <a:srgbClr val="999999"/>
              </a:buClr>
              <a:buSzPts val="2200"/>
              <a:buChar char="▪"/>
              <a:defRPr sz="2200">
                <a:solidFill>
                  <a:srgbClr val="666666"/>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Only Text Large">
  <p:cSld name="CUSTOM_1">
    <p:bg>
      <p:bgPr>
        <a:noFill/>
      </p:bgPr>
    </p:bg>
    <p:spTree>
      <p:nvGrpSpPr>
        <p:cNvPr id="424" name="Shape 424"/>
        <p:cNvGrpSpPr/>
        <p:nvPr/>
      </p:nvGrpSpPr>
      <p:grpSpPr>
        <a:xfrm>
          <a:off x="0" y="0"/>
          <a:ext cx="0" cy="0"/>
          <a:chOff x="0" y="0"/>
          <a:chExt cx="0" cy="0"/>
        </a:xfrm>
      </p:grpSpPr>
      <p:sp>
        <p:nvSpPr>
          <p:cNvPr id="425" name="Google Shape;425;g1e4cde02f0c_0_256"/>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26" name="Google Shape;426;g1e4cde02f0c_0_256"/>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
        <p:nvSpPr>
          <p:cNvPr id="427" name="Google Shape;427;g1e4cde02f0c_0_256"/>
          <p:cNvSpPr txBox="1"/>
          <p:nvPr>
            <p:ph idx="2" type="body"/>
          </p:nvPr>
        </p:nvSpPr>
        <p:spPr>
          <a:xfrm>
            <a:off x="432000" y="900050"/>
            <a:ext cx="8272800" cy="3849900"/>
          </a:xfrm>
          <a:prstGeom prst="rect">
            <a:avLst/>
          </a:prstGeom>
          <a:noFill/>
          <a:ln>
            <a:noFill/>
          </a:ln>
        </p:spPr>
        <p:txBody>
          <a:bodyPr anchorCtr="0" anchor="t" bIns="0" lIns="0" spcFirstLastPara="1" rIns="0" wrap="square" tIns="0">
            <a:normAutofit/>
          </a:bodyPr>
          <a:lstStyle>
            <a:lvl1pPr indent="-406400" lvl="0" marL="457200" algn="l">
              <a:lnSpc>
                <a:spcPct val="115000"/>
              </a:lnSpc>
              <a:spcBef>
                <a:spcPts val="0"/>
              </a:spcBef>
              <a:spcAft>
                <a:spcPts val="0"/>
              </a:spcAft>
              <a:buClr>
                <a:srgbClr val="0000FF"/>
              </a:buClr>
              <a:buSzPts val="2800"/>
              <a:buChar char="▪"/>
              <a:defRPr b="1" sz="2800">
                <a:solidFill>
                  <a:srgbClr val="0000FF"/>
                </a:solidFill>
              </a:defRPr>
            </a:lvl1pPr>
            <a:lvl2pPr indent="-406400" lvl="1" marL="914400" algn="l">
              <a:lnSpc>
                <a:spcPct val="115000"/>
              </a:lnSpc>
              <a:spcBef>
                <a:spcPts val="800"/>
              </a:spcBef>
              <a:spcAft>
                <a:spcPts val="0"/>
              </a:spcAft>
              <a:buClr>
                <a:srgbClr val="434343"/>
              </a:buClr>
              <a:buSzPts val="2800"/>
              <a:buChar char="▪"/>
              <a:defRPr b="1" sz="2800">
                <a:solidFill>
                  <a:srgbClr val="434343"/>
                </a:solidFill>
              </a:defRPr>
            </a:lvl2pPr>
            <a:lvl3pPr indent="-406400" lvl="2" marL="1371600" algn="l">
              <a:lnSpc>
                <a:spcPct val="115000"/>
              </a:lnSpc>
              <a:spcBef>
                <a:spcPts val="800"/>
              </a:spcBef>
              <a:spcAft>
                <a:spcPts val="0"/>
              </a:spcAft>
              <a:buClr>
                <a:srgbClr val="666666"/>
              </a:buClr>
              <a:buSzPts val="2800"/>
              <a:buChar char="▪"/>
              <a:defRPr b="1" sz="2800">
                <a:solidFill>
                  <a:srgbClr val="666666"/>
                </a:solidFill>
              </a:defRPr>
            </a:lvl3pPr>
            <a:lvl4pPr indent="-406400" lvl="3" marL="1828800" algn="l">
              <a:lnSpc>
                <a:spcPct val="115000"/>
              </a:lnSpc>
              <a:spcBef>
                <a:spcPts val="800"/>
              </a:spcBef>
              <a:spcAft>
                <a:spcPts val="0"/>
              </a:spcAft>
              <a:buClr>
                <a:srgbClr val="999999"/>
              </a:buClr>
              <a:buSzPts val="2800"/>
              <a:buChar char="▪"/>
              <a:defRPr sz="2800">
                <a:solidFill>
                  <a:srgbClr val="666666"/>
                </a:solidFill>
              </a:defRPr>
            </a:lvl4pPr>
            <a:lvl5pPr indent="-406400" lvl="4" marL="2286000" algn="l">
              <a:lnSpc>
                <a:spcPct val="115000"/>
              </a:lnSpc>
              <a:spcBef>
                <a:spcPts val="800"/>
              </a:spcBef>
              <a:spcAft>
                <a:spcPts val="0"/>
              </a:spcAft>
              <a:buClr>
                <a:srgbClr val="999999"/>
              </a:buClr>
              <a:buSzPts val="2800"/>
              <a:buChar char="▪"/>
              <a:defRPr sz="2800">
                <a:solidFill>
                  <a:srgbClr val="666666"/>
                </a:solidFill>
              </a:defRPr>
            </a:lvl5pPr>
            <a:lvl6pPr indent="-406400" lvl="5" marL="2743200" algn="l">
              <a:lnSpc>
                <a:spcPct val="115000"/>
              </a:lnSpc>
              <a:spcBef>
                <a:spcPts val="800"/>
              </a:spcBef>
              <a:spcAft>
                <a:spcPts val="0"/>
              </a:spcAft>
              <a:buClr>
                <a:srgbClr val="999999"/>
              </a:buClr>
              <a:buSzPts val="2800"/>
              <a:buChar char="▪"/>
              <a:defRPr sz="2800">
                <a:solidFill>
                  <a:srgbClr val="666666"/>
                </a:solidFill>
              </a:defRPr>
            </a:lvl6pPr>
            <a:lvl7pPr indent="-406400" lvl="6" marL="3200400" algn="l">
              <a:lnSpc>
                <a:spcPct val="115000"/>
              </a:lnSpc>
              <a:spcBef>
                <a:spcPts val="800"/>
              </a:spcBef>
              <a:spcAft>
                <a:spcPts val="0"/>
              </a:spcAft>
              <a:buClr>
                <a:srgbClr val="999999"/>
              </a:buClr>
              <a:buSzPts val="2800"/>
              <a:buChar char="▪"/>
              <a:defRPr sz="2800">
                <a:solidFill>
                  <a:srgbClr val="666666"/>
                </a:solidFill>
              </a:defRPr>
            </a:lvl7pPr>
            <a:lvl8pPr indent="-406400" lvl="7" marL="3657600" algn="l">
              <a:lnSpc>
                <a:spcPct val="115000"/>
              </a:lnSpc>
              <a:spcBef>
                <a:spcPts val="800"/>
              </a:spcBef>
              <a:spcAft>
                <a:spcPts val="0"/>
              </a:spcAft>
              <a:buClr>
                <a:srgbClr val="999999"/>
              </a:buClr>
              <a:buSzPts val="2800"/>
              <a:buChar char="▪"/>
              <a:defRPr sz="2800">
                <a:solidFill>
                  <a:srgbClr val="666666"/>
                </a:solidFill>
              </a:defRPr>
            </a:lvl8pPr>
            <a:lvl9pPr indent="-406400" lvl="8" marL="4114800" algn="l">
              <a:lnSpc>
                <a:spcPct val="115000"/>
              </a:lnSpc>
              <a:spcBef>
                <a:spcPts val="800"/>
              </a:spcBef>
              <a:spcAft>
                <a:spcPts val="800"/>
              </a:spcAft>
              <a:buClr>
                <a:srgbClr val="999999"/>
              </a:buClr>
              <a:buSzPts val="2800"/>
              <a:buChar char="▪"/>
              <a:defRPr sz="2800">
                <a:solidFill>
                  <a:srgbClr val="666666"/>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Heading + Text + Space">
  <p:cSld name="CUSTOM_1_1_4">
    <p:spTree>
      <p:nvGrpSpPr>
        <p:cNvPr id="428" name="Shape 428"/>
        <p:cNvGrpSpPr/>
        <p:nvPr/>
      </p:nvGrpSpPr>
      <p:grpSpPr>
        <a:xfrm>
          <a:off x="0" y="0"/>
          <a:ext cx="0" cy="0"/>
          <a:chOff x="0" y="0"/>
          <a:chExt cx="0" cy="0"/>
        </a:xfrm>
      </p:grpSpPr>
      <p:sp>
        <p:nvSpPr>
          <p:cNvPr id="429" name="Google Shape;429;g1e4cde02f0c_0_260"/>
          <p:cNvSpPr txBox="1"/>
          <p:nvPr>
            <p:ph type="ctrTitle"/>
          </p:nvPr>
        </p:nvSpPr>
        <p:spPr>
          <a:xfrm>
            <a:off x="396000" y="684000"/>
            <a:ext cx="40791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430" name="Google Shape;430;g1e4cde02f0c_0_260"/>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31" name="Google Shape;431;g1e4cde02f0c_0_260"/>
          <p:cNvSpPr txBox="1"/>
          <p:nvPr>
            <p:ph idx="1" type="body"/>
          </p:nvPr>
        </p:nvSpPr>
        <p:spPr>
          <a:xfrm>
            <a:off x="432000" y="1530000"/>
            <a:ext cx="4073100" cy="32199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0"/>
              </a:spcBef>
              <a:spcAft>
                <a:spcPts val="0"/>
              </a:spcAft>
              <a:buClr>
                <a:srgbClr val="0000FF"/>
              </a:buClr>
              <a:buSzPts val="2000"/>
              <a:buChar char="▪"/>
              <a:defRPr b="1" sz="2000">
                <a:solidFill>
                  <a:srgbClr val="0000FF"/>
                </a:solidFill>
              </a:defRPr>
            </a:lvl1pPr>
            <a:lvl2pPr indent="-330200" lvl="1" marL="914400" algn="l">
              <a:lnSpc>
                <a:spcPct val="115000"/>
              </a:lnSpc>
              <a:spcBef>
                <a:spcPts val="800"/>
              </a:spcBef>
              <a:spcAft>
                <a:spcPts val="0"/>
              </a:spcAft>
              <a:buClr>
                <a:srgbClr val="434343"/>
              </a:buClr>
              <a:buSzPts val="1600"/>
              <a:buChar char="▪"/>
              <a:defRPr b="1" sz="1600">
                <a:solidFill>
                  <a:srgbClr val="434343"/>
                </a:solidFill>
              </a:defRPr>
            </a:lvl2pPr>
            <a:lvl3pPr indent="-330200" lvl="2" marL="1371600" algn="l">
              <a:lnSpc>
                <a:spcPct val="115000"/>
              </a:lnSpc>
              <a:spcBef>
                <a:spcPts val="800"/>
              </a:spcBef>
              <a:spcAft>
                <a:spcPts val="0"/>
              </a:spcAft>
              <a:buClr>
                <a:srgbClr val="666666"/>
              </a:buClr>
              <a:buSzPts val="1600"/>
              <a:buChar char="▪"/>
              <a:defRPr b="1" sz="1600">
                <a:solidFill>
                  <a:srgbClr val="666666"/>
                </a:solidFill>
              </a:defRPr>
            </a:lvl3pPr>
            <a:lvl4pPr indent="-323850" lvl="3" marL="1828800" algn="l">
              <a:lnSpc>
                <a:spcPct val="115000"/>
              </a:lnSpc>
              <a:spcBef>
                <a:spcPts val="800"/>
              </a:spcBef>
              <a:spcAft>
                <a:spcPts val="0"/>
              </a:spcAft>
              <a:buClr>
                <a:srgbClr val="999999"/>
              </a:buClr>
              <a:buSzPts val="1500"/>
              <a:buChar char="▪"/>
              <a:defRPr sz="1500">
                <a:solidFill>
                  <a:srgbClr val="666666"/>
                </a:solidFill>
              </a:defRPr>
            </a:lvl4pPr>
            <a:lvl5pPr indent="-317500" lvl="4" marL="2286000" algn="l">
              <a:lnSpc>
                <a:spcPct val="115000"/>
              </a:lnSpc>
              <a:spcBef>
                <a:spcPts val="800"/>
              </a:spcBef>
              <a:spcAft>
                <a:spcPts val="0"/>
              </a:spcAft>
              <a:buClr>
                <a:srgbClr val="999999"/>
              </a:buClr>
              <a:buSzPts val="1400"/>
              <a:buChar char="▪"/>
              <a:defRPr>
                <a:solidFill>
                  <a:srgbClr val="666666"/>
                </a:solidFill>
              </a:defRPr>
            </a:lvl5pPr>
            <a:lvl6pPr indent="-311150" lvl="5" marL="2743200" algn="l">
              <a:lnSpc>
                <a:spcPct val="115000"/>
              </a:lnSpc>
              <a:spcBef>
                <a:spcPts val="800"/>
              </a:spcBef>
              <a:spcAft>
                <a:spcPts val="0"/>
              </a:spcAft>
              <a:buClr>
                <a:srgbClr val="999999"/>
              </a:buClr>
              <a:buSzPts val="1300"/>
              <a:buChar char="▪"/>
              <a:defRPr sz="1300">
                <a:solidFill>
                  <a:srgbClr val="666666"/>
                </a:solidFill>
              </a:defRPr>
            </a:lvl6pPr>
            <a:lvl7pPr indent="-304800" lvl="6" marL="3200400" algn="l">
              <a:lnSpc>
                <a:spcPct val="115000"/>
              </a:lnSpc>
              <a:spcBef>
                <a:spcPts val="800"/>
              </a:spcBef>
              <a:spcAft>
                <a:spcPts val="0"/>
              </a:spcAft>
              <a:buClr>
                <a:srgbClr val="999999"/>
              </a:buClr>
              <a:buSzPts val="1200"/>
              <a:buChar char="▪"/>
              <a:defRPr sz="1200">
                <a:solidFill>
                  <a:srgbClr val="666666"/>
                </a:solidFill>
              </a:defRPr>
            </a:lvl7pPr>
            <a:lvl8pPr indent="-298450" lvl="7" marL="3657600" algn="l">
              <a:lnSpc>
                <a:spcPct val="115000"/>
              </a:lnSpc>
              <a:spcBef>
                <a:spcPts val="800"/>
              </a:spcBef>
              <a:spcAft>
                <a:spcPts val="0"/>
              </a:spcAft>
              <a:buClr>
                <a:srgbClr val="999999"/>
              </a:buClr>
              <a:buSzPts val="1100"/>
              <a:buChar char="▪"/>
              <a:defRPr sz="1100">
                <a:solidFill>
                  <a:srgbClr val="666666"/>
                </a:solidFill>
              </a:defRPr>
            </a:lvl8pPr>
            <a:lvl9pPr indent="-298450" lvl="8" marL="4114800" algn="l">
              <a:lnSpc>
                <a:spcPct val="115000"/>
              </a:lnSpc>
              <a:spcBef>
                <a:spcPts val="800"/>
              </a:spcBef>
              <a:spcAft>
                <a:spcPts val="800"/>
              </a:spcAft>
              <a:buClr>
                <a:srgbClr val="999999"/>
              </a:buClr>
              <a:buSzPts val="1100"/>
              <a:buChar char="▪"/>
              <a:defRPr sz="1100">
                <a:solidFill>
                  <a:srgbClr val="666666"/>
                </a:solidFill>
              </a:defRPr>
            </a:lvl9pPr>
          </a:lstStyle>
          <a:p/>
        </p:txBody>
      </p:sp>
      <p:sp>
        <p:nvSpPr>
          <p:cNvPr id="432" name="Google Shape;432;g1e4cde02f0c_0_260"/>
          <p:cNvSpPr txBox="1"/>
          <p:nvPr>
            <p:ph idx="2"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Full Width Heading + Text + Space">
  <p:cSld name="CUSTOM_9">
    <p:bg>
      <p:bgPr>
        <a:solidFill>
          <a:srgbClr val="FFFFFF"/>
        </a:solidFill>
      </p:bgPr>
    </p:bg>
    <p:spTree>
      <p:nvGrpSpPr>
        <p:cNvPr id="433" name="Shape 433"/>
        <p:cNvGrpSpPr/>
        <p:nvPr/>
      </p:nvGrpSpPr>
      <p:grpSpPr>
        <a:xfrm>
          <a:off x="0" y="0"/>
          <a:ext cx="0" cy="0"/>
          <a:chOff x="0" y="0"/>
          <a:chExt cx="0" cy="0"/>
        </a:xfrm>
      </p:grpSpPr>
      <p:sp>
        <p:nvSpPr>
          <p:cNvPr id="434" name="Google Shape;434;g1e4cde02f0c_0_265"/>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35" name="Google Shape;435;g1e4cde02f0c_0_265"/>
          <p:cNvSpPr txBox="1"/>
          <p:nvPr>
            <p:ph idx="1" type="body"/>
          </p:nvPr>
        </p:nvSpPr>
        <p:spPr>
          <a:xfrm>
            <a:off x="432000" y="1530000"/>
            <a:ext cx="4073100" cy="32199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0"/>
              </a:spcBef>
              <a:spcAft>
                <a:spcPts val="0"/>
              </a:spcAft>
              <a:buClr>
                <a:srgbClr val="0000FF"/>
              </a:buClr>
              <a:buSzPts val="2000"/>
              <a:buChar char="▪"/>
              <a:defRPr b="1" sz="2000">
                <a:solidFill>
                  <a:srgbClr val="0000FF"/>
                </a:solidFill>
              </a:defRPr>
            </a:lvl1pPr>
            <a:lvl2pPr indent="-330200" lvl="1" marL="914400" algn="l">
              <a:lnSpc>
                <a:spcPct val="115000"/>
              </a:lnSpc>
              <a:spcBef>
                <a:spcPts val="800"/>
              </a:spcBef>
              <a:spcAft>
                <a:spcPts val="0"/>
              </a:spcAft>
              <a:buClr>
                <a:srgbClr val="434343"/>
              </a:buClr>
              <a:buSzPts val="1600"/>
              <a:buChar char="▪"/>
              <a:defRPr b="1" sz="1600">
                <a:solidFill>
                  <a:srgbClr val="434343"/>
                </a:solidFill>
              </a:defRPr>
            </a:lvl2pPr>
            <a:lvl3pPr indent="-330200" lvl="2" marL="1371600" algn="l">
              <a:lnSpc>
                <a:spcPct val="115000"/>
              </a:lnSpc>
              <a:spcBef>
                <a:spcPts val="800"/>
              </a:spcBef>
              <a:spcAft>
                <a:spcPts val="0"/>
              </a:spcAft>
              <a:buClr>
                <a:srgbClr val="666666"/>
              </a:buClr>
              <a:buSzPts val="1600"/>
              <a:buChar char="▪"/>
              <a:defRPr b="1" sz="1600">
                <a:solidFill>
                  <a:srgbClr val="666666"/>
                </a:solidFill>
              </a:defRPr>
            </a:lvl3pPr>
            <a:lvl4pPr indent="-323850" lvl="3" marL="1828800" algn="l">
              <a:lnSpc>
                <a:spcPct val="115000"/>
              </a:lnSpc>
              <a:spcBef>
                <a:spcPts val="800"/>
              </a:spcBef>
              <a:spcAft>
                <a:spcPts val="0"/>
              </a:spcAft>
              <a:buClr>
                <a:srgbClr val="999999"/>
              </a:buClr>
              <a:buSzPts val="1500"/>
              <a:buChar char="▪"/>
              <a:defRPr sz="1500">
                <a:solidFill>
                  <a:srgbClr val="666666"/>
                </a:solidFill>
              </a:defRPr>
            </a:lvl4pPr>
            <a:lvl5pPr indent="-317500" lvl="4" marL="2286000" algn="l">
              <a:lnSpc>
                <a:spcPct val="115000"/>
              </a:lnSpc>
              <a:spcBef>
                <a:spcPts val="800"/>
              </a:spcBef>
              <a:spcAft>
                <a:spcPts val="0"/>
              </a:spcAft>
              <a:buClr>
                <a:srgbClr val="999999"/>
              </a:buClr>
              <a:buSzPts val="1400"/>
              <a:buChar char="▪"/>
              <a:defRPr>
                <a:solidFill>
                  <a:srgbClr val="666666"/>
                </a:solidFill>
              </a:defRPr>
            </a:lvl5pPr>
            <a:lvl6pPr indent="-311150" lvl="5" marL="2743200" algn="l">
              <a:lnSpc>
                <a:spcPct val="115000"/>
              </a:lnSpc>
              <a:spcBef>
                <a:spcPts val="800"/>
              </a:spcBef>
              <a:spcAft>
                <a:spcPts val="0"/>
              </a:spcAft>
              <a:buClr>
                <a:srgbClr val="999999"/>
              </a:buClr>
              <a:buSzPts val="1300"/>
              <a:buChar char="▪"/>
              <a:defRPr sz="1300">
                <a:solidFill>
                  <a:srgbClr val="666666"/>
                </a:solidFill>
              </a:defRPr>
            </a:lvl6pPr>
            <a:lvl7pPr indent="-304800" lvl="6" marL="3200400" algn="l">
              <a:lnSpc>
                <a:spcPct val="115000"/>
              </a:lnSpc>
              <a:spcBef>
                <a:spcPts val="800"/>
              </a:spcBef>
              <a:spcAft>
                <a:spcPts val="0"/>
              </a:spcAft>
              <a:buClr>
                <a:srgbClr val="999999"/>
              </a:buClr>
              <a:buSzPts val="1200"/>
              <a:buChar char="▪"/>
              <a:defRPr sz="1200">
                <a:solidFill>
                  <a:srgbClr val="666666"/>
                </a:solidFill>
              </a:defRPr>
            </a:lvl7pPr>
            <a:lvl8pPr indent="-298450" lvl="7" marL="3657600" algn="l">
              <a:lnSpc>
                <a:spcPct val="115000"/>
              </a:lnSpc>
              <a:spcBef>
                <a:spcPts val="800"/>
              </a:spcBef>
              <a:spcAft>
                <a:spcPts val="0"/>
              </a:spcAft>
              <a:buClr>
                <a:srgbClr val="999999"/>
              </a:buClr>
              <a:buSzPts val="1100"/>
              <a:buChar char="▪"/>
              <a:defRPr sz="1100">
                <a:solidFill>
                  <a:srgbClr val="666666"/>
                </a:solidFill>
              </a:defRPr>
            </a:lvl8pPr>
            <a:lvl9pPr indent="-298450" lvl="8" marL="4114800" algn="l">
              <a:lnSpc>
                <a:spcPct val="115000"/>
              </a:lnSpc>
              <a:spcBef>
                <a:spcPts val="800"/>
              </a:spcBef>
              <a:spcAft>
                <a:spcPts val="800"/>
              </a:spcAft>
              <a:buClr>
                <a:srgbClr val="999999"/>
              </a:buClr>
              <a:buSzPts val="1100"/>
              <a:buChar char="▪"/>
              <a:defRPr sz="1100">
                <a:solidFill>
                  <a:srgbClr val="666666"/>
                </a:solidFill>
              </a:defRPr>
            </a:lvl9pPr>
          </a:lstStyle>
          <a:p/>
        </p:txBody>
      </p:sp>
      <p:sp>
        <p:nvSpPr>
          <p:cNvPr id="436" name="Google Shape;436;g1e4cde02f0c_0_265"/>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437" name="Google Shape;437;g1e4cde02f0c_0_265"/>
          <p:cNvSpPr txBox="1"/>
          <p:nvPr>
            <p:ph idx="2"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Heading + Space + Text">
  <p:cSld name="CUSTOM_1_1_3">
    <p:spTree>
      <p:nvGrpSpPr>
        <p:cNvPr id="438" name="Shape 438"/>
        <p:cNvGrpSpPr/>
        <p:nvPr/>
      </p:nvGrpSpPr>
      <p:grpSpPr>
        <a:xfrm>
          <a:off x="0" y="0"/>
          <a:ext cx="0" cy="0"/>
          <a:chOff x="0" y="0"/>
          <a:chExt cx="0" cy="0"/>
        </a:xfrm>
      </p:grpSpPr>
      <p:sp>
        <p:nvSpPr>
          <p:cNvPr id="439" name="Google Shape;439;g1e4cde02f0c_0_270"/>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40" name="Google Shape;440;g1e4cde02f0c_0_270"/>
          <p:cNvSpPr txBox="1"/>
          <p:nvPr>
            <p:ph idx="1" type="body"/>
          </p:nvPr>
        </p:nvSpPr>
        <p:spPr>
          <a:xfrm>
            <a:off x="2034000" y="1530000"/>
            <a:ext cx="6660000" cy="32199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0"/>
              </a:spcBef>
              <a:spcAft>
                <a:spcPts val="0"/>
              </a:spcAft>
              <a:buClr>
                <a:srgbClr val="0000FF"/>
              </a:buClr>
              <a:buSzPts val="2000"/>
              <a:buChar char="▪"/>
              <a:defRPr b="1" sz="2000">
                <a:solidFill>
                  <a:srgbClr val="0000FF"/>
                </a:solidFill>
              </a:defRPr>
            </a:lvl1pPr>
            <a:lvl2pPr indent="-330200" lvl="1" marL="914400" algn="l">
              <a:lnSpc>
                <a:spcPct val="115000"/>
              </a:lnSpc>
              <a:spcBef>
                <a:spcPts val="800"/>
              </a:spcBef>
              <a:spcAft>
                <a:spcPts val="0"/>
              </a:spcAft>
              <a:buClr>
                <a:srgbClr val="434343"/>
              </a:buClr>
              <a:buSzPts val="1600"/>
              <a:buChar char="▪"/>
              <a:defRPr b="1" sz="1600">
                <a:solidFill>
                  <a:srgbClr val="434343"/>
                </a:solidFill>
              </a:defRPr>
            </a:lvl2pPr>
            <a:lvl3pPr indent="-330200" lvl="2" marL="1371600" algn="l">
              <a:lnSpc>
                <a:spcPct val="115000"/>
              </a:lnSpc>
              <a:spcBef>
                <a:spcPts val="800"/>
              </a:spcBef>
              <a:spcAft>
                <a:spcPts val="0"/>
              </a:spcAft>
              <a:buClr>
                <a:srgbClr val="666666"/>
              </a:buClr>
              <a:buSzPts val="1600"/>
              <a:buChar char="▪"/>
              <a:defRPr b="1" sz="1600">
                <a:solidFill>
                  <a:srgbClr val="666666"/>
                </a:solidFill>
              </a:defRPr>
            </a:lvl3pPr>
            <a:lvl4pPr indent="-323850" lvl="3" marL="1828800" algn="l">
              <a:lnSpc>
                <a:spcPct val="115000"/>
              </a:lnSpc>
              <a:spcBef>
                <a:spcPts val="800"/>
              </a:spcBef>
              <a:spcAft>
                <a:spcPts val="0"/>
              </a:spcAft>
              <a:buClr>
                <a:srgbClr val="999999"/>
              </a:buClr>
              <a:buSzPts val="1500"/>
              <a:buChar char="▪"/>
              <a:defRPr sz="1500">
                <a:solidFill>
                  <a:srgbClr val="666666"/>
                </a:solidFill>
              </a:defRPr>
            </a:lvl4pPr>
            <a:lvl5pPr indent="-317500" lvl="4" marL="2286000" algn="l">
              <a:lnSpc>
                <a:spcPct val="115000"/>
              </a:lnSpc>
              <a:spcBef>
                <a:spcPts val="800"/>
              </a:spcBef>
              <a:spcAft>
                <a:spcPts val="0"/>
              </a:spcAft>
              <a:buClr>
                <a:srgbClr val="999999"/>
              </a:buClr>
              <a:buSzPts val="1400"/>
              <a:buChar char="▪"/>
              <a:defRPr>
                <a:solidFill>
                  <a:srgbClr val="666666"/>
                </a:solidFill>
              </a:defRPr>
            </a:lvl5pPr>
            <a:lvl6pPr indent="-311150" lvl="5" marL="2743200" algn="l">
              <a:lnSpc>
                <a:spcPct val="115000"/>
              </a:lnSpc>
              <a:spcBef>
                <a:spcPts val="800"/>
              </a:spcBef>
              <a:spcAft>
                <a:spcPts val="0"/>
              </a:spcAft>
              <a:buClr>
                <a:srgbClr val="999999"/>
              </a:buClr>
              <a:buSzPts val="1300"/>
              <a:buChar char="▪"/>
              <a:defRPr sz="1300">
                <a:solidFill>
                  <a:srgbClr val="666666"/>
                </a:solidFill>
              </a:defRPr>
            </a:lvl6pPr>
            <a:lvl7pPr indent="-304800" lvl="6" marL="3200400" algn="l">
              <a:lnSpc>
                <a:spcPct val="115000"/>
              </a:lnSpc>
              <a:spcBef>
                <a:spcPts val="800"/>
              </a:spcBef>
              <a:spcAft>
                <a:spcPts val="0"/>
              </a:spcAft>
              <a:buClr>
                <a:srgbClr val="999999"/>
              </a:buClr>
              <a:buSzPts val="1200"/>
              <a:buChar char="▪"/>
              <a:defRPr sz="1200">
                <a:solidFill>
                  <a:srgbClr val="666666"/>
                </a:solidFill>
              </a:defRPr>
            </a:lvl7pPr>
            <a:lvl8pPr indent="-298450" lvl="7" marL="3657600" algn="l">
              <a:lnSpc>
                <a:spcPct val="115000"/>
              </a:lnSpc>
              <a:spcBef>
                <a:spcPts val="800"/>
              </a:spcBef>
              <a:spcAft>
                <a:spcPts val="0"/>
              </a:spcAft>
              <a:buClr>
                <a:srgbClr val="999999"/>
              </a:buClr>
              <a:buSzPts val="1100"/>
              <a:buChar char="▪"/>
              <a:defRPr sz="1100">
                <a:solidFill>
                  <a:srgbClr val="666666"/>
                </a:solidFill>
              </a:defRPr>
            </a:lvl8pPr>
            <a:lvl9pPr indent="-298450" lvl="8" marL="4114800" algn="l">
              <a:lnSpc>
                <a:spcPct val="115000"/>
              </a:lnSpc>
              <a:spcBef>
                <a:spcPts val="800"/>
              </a:spcBef>
              <a:spcAft>
                <a:spcPts val="800"/>
              </a:spcAft>
              <a:buClr>
                <a:srgbClr val="999999"/>
              </a:buClr>
              <a:buSzPts val="1100"/>
              <a:buChar char="▪"/>
              <a:defRPr sz="1100">
                <a:solidFill>
                  <a:srgbClr val="666666"/>
                </a:solidFill>
              </a:defRPr>
            </a:lvl9pPr>
          </a:lstStyle>
          <a:p/>
        </p:txBody>
      </p:sp>
      <p:sp>
        <p:nvSpPr>
          <p:cNvPr id="441" name="Google Shape;441;g1e4cde02f0c_0_270"/>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442" name="Google Shape;442;g1e4cde02f0c_0_270"/>
          <p:cNvSpPr txBox="1"/>
          <p:nvPr>
            <p:ph idx="2"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Heading + Space L + Text">
  <p:cSld name="CUSTOM_1_1_3_1">
    <p:spTree>
      <p:nvGrpSpPr>
        <p:cNvPr id="443" name="Shape 443"/>
        <p:cNvGrpSpPr/>
        <p:nvPr/>
      </p:nvGrpSpPr>
      <p:grpSpPr>
        <a:xfrm>
          <a:off x="0" y="0"/>
          <a:ext cx="0" cy="0"/>
          <a:chOff x="0" y="0"/>
          <a:chExt cx="0" cy="0"/>
        </a:xfrm>
      </p:grpSpPr>
      <p:sp>
        <p:nvSpPr>
          <p:cNvPr id="444" name="Google Shape;444;g1e4cde02f0c_0_275"/>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45" name="Google Shape;445;g1e4cde02f0c_0_275"/>
          <p:cNvSpPr txBox="1"/>
          <p:nvPr>
            <p:ph idx="1" type="body"/>
          </p:nvPr>
        </p:nvSpPr>
        <p:spPr>
          <a:xfrm>
            <a:off x="3844800" y="1530000"/>
            <a:ext cx="4860000" cy="3219900"/>
          </a:xfrm>
          <a:prstGeom prst="rect">
            <a:avLst/>
          </a:prstGeom>
          <a:noFill/>
          <a:ln>
            <a:noFill/>
          </a:ln>
        </p:spPr>
        <p:txBody>
          <a:bodyPr anchorCtr="0" anchor="t" bIns="0" lIns="0" spcFirstLastPara="1" rIns="0" wrap="square" tIns="0">
            <a:normAutofit/>
          </a:bodyPr>
          <a:lstStyle>
            <a:lvl1pPr indent="-355600" lvl="0" marL="457200" algn="l">
              <a:lnSpc>
                <a:spcPct val="115000"/>
              </a:lnSpc>
              <a:spcBef>
                <a:spcPts val="0"/>
              </a:spcBef>
              <a:spcAft>
                <a:spcPts val="0"/>
              </a:spcAft>
              <a:buClr>
                <a:srgbClr val="0000FF"/>
              </a:buClr>
              <a:buSzPts val="2000"/>
              <a:buChar char="▪"/>
              <a:defRPr b="1" sz="2000">
                <a:solidFill>
                  <a:srgbClr val="0000FF"/>
                </a:solidFill>
              </a:defRPr>
            </a:lvl1pPr>
            <a:lvl2pPr indent="-330200" lvl="1" marL="914400" algn="l">
              <a:lnSpc>
                <a:spcPct val="115000"/>
              </a:lnSpc>
              <a:spcBef>
                <a:spcPts val="800"/>
              </a:spcBef>
              <a:spcAft>
                <a:spcPts val="0"/>
              </a:spcAft>
              <a:buClr>
                <a:srgbClr val="434343"/>
              </a:buClr>
              <a:buSzPts val="1600"/>
              <a:buChar char="▪"/>
              <a:defRPr b="1" sz="1600">
                <a:solidFill>
                  <a:srgbClr val="434343"/>
                </a:solidFill>
              </a:defRPr>
            </a:lvl2pPr>
            <a:lvl3pPr indent="-330200" lvl="2" marL="1371600" algn="l">
              <a:lnSpc>
                <a:spcPct val="115000"/>
              </a:lnSpc>
              <a:spcBef>
                <a:spcPts val="800"/>
              </a:spcBef>
              <a:spcAft>
                <a:spcPts val="0"/>
              </a:spcAft>
              <a:buClr>
                <a:srgbClr val="666666"/>
              </a:buClr>
              <a:buSzPts val="1600"/>
              <a:buChar char="▪"/>
              <a:defRPr b="1" sz="1600">
                <a:solidFill>
                  <a:srgbClr val="666666"/>
                </a:solidFill>
              </a:defRPr>
            </a:lvl3pPr>
            <a:lvl4pPr indent="-323850" lvl="3" marL="1828800" algn="l">
              <a:lnSpc>
                <a:spcPct val="115000"/>
              </a:lnSpc>
              <a:spcBef>
                <a:spcPts val="800"/>
              </a:spcBef>
              <a:spcAft>
                <a:spcPts val="0"/>
              </a:spcAft>
              <a:buClr>
                <a:srgbClr val="999999"/>
              </a:buClr>
              <a:buSzPts val="1500"/>
              <a:buChar char="▪"/>
              <a:defRPr sz="1500">
                <a:solidFill>
                  <a:srgbClr val="666666"/>
                </a:solidFill>
              </a:defRPr>
            </a:lvl4pPr>
            <a:lvl5pPr indent="-317500" lvl="4" marL="2286000" algn="l">
              <a:lnSpc>
                <a:spcPct val="115000"/>
              </a:lnSpc>
              <a:spcBef>
                <a:spcPts val="800"/>
              </a:spcBef>
              <a:spcAft>
                <a:spcPts val="0"/>
              </a:spcAft>
              <a:buClr>
                <a:srgbClr val="999999"/>
              </a:buClr>
              <a:buSzPts val="1400"/>
              <a:buChar char="▪"/>
              <a:defRPr>
                <a:solidFill>
                  <a:srgbClr val="666666"/>
                </a:solidFill>
              </a:defRPr>
            </a:lvl5pPr>
            <a:lvl6pPr indent="-311150" lvl="5" marL="2743200" algn="l">
              <a:lnSpc>
                <a:spcPct val="115000"/>
              </a:lnSpc>
              <a:spcBef>
                <a:spcPts val="800"/>
              </a:spcBef>
              <a:spcAft>
                <a:spcPts val="0"/>
              </a:spcAft>
              <a:buClr>
                <a:srgbClr val="999999"/>
              </a:buClr>
              <a:buSzPts val="1300"/>
              <a:buChar char="▪"/>
              <a:defRPr sz="1300">
                <a:solidFill>
                  <a:srgbClr val="666666"/>
                </a:solidFill>
              </a:defRPr>
            </a:lvl6pPr>
            <a:lvl7pPr indent="-304800" lvl="6" marL="3200400" algn="l">
              <a:lnSpc>
                <a:spcPct val="115000"/>
              </a:lnSpc>
              <a:spcBef>
                <a:spcPts val="800"/>
              </a:spcBef>
              <a:spcAft>
                <a:spcPts val="0"/>
              </a:spcAft>
              <a:buClr>
                <a:srgbClr val="999999"/>
              </a:buClr>
              <a:buSzPts val="1200"/>
              <a:buChar char="▪"/>
              <a:defRPr sz="1200">
                <a:solidFill>
                  <a:srgbClr val="666666"/>
                </a:solidFill>
              </a:defRPr>
            </a:lvl7pPr>
            <a:lvl8pPr indent="-298450" lvl="7" marL="3657600" algn="l">
              <a:lnSpc>
                <a:spcPct val="115000"/>
              </a:lnSpc>
              <a:spcBef>
                <a:spcPts val="800"/>
              </a:spcBef>
              <a:spcAft>
                <a:spcPts val="0"/>
              </a:spcAft>
              <a:buClr>
                <a:srgbClr val="999999"/>
              </a:buClr>
              <a:buSzPts val="1100"/>
              <a:buChar char="▪"/>
              <a:defRPr sz="1100">
                <a:solidFill>
                  <a:srgbClr val="666666"/>
                </a:solidFill>
              </a:defRPr>
            </a:lvl8pPr>
            <a:lvl9pPr indent="-298450" lvl="8" marL="4114800" algn="l">
              <a:lnSpc>
                <a:spcPct val="115000"/>
              </a:lnSpc>
              <a:spcBef>
                <a:spcPts val="800"/>
              </a:spcBef>
              <a:spcAft>
                <a:spcPts val="800"/>
              </a:spcAft>
              <a:buClr>
                <a:srgbClr val="999999"/>
              </a:buClr>
              <a:buSzPts val="1100"/>
              <a:buChar char="▪"/>
              <a:defRPr sz="1100">
                <a:solidFill>
                  <a:srgbClr val="666666"/>
                </a:solidFill>
              </a:defRPr>
            </a:lvl9pPr>
          </a:lstStyle>
          <a:p/>
        </p:txBody>
      </p:sp>
      <p:sp>
        <p:nvSpPr>
          <p:cNvPr id="446" name="Google Shape;446;g1e4cde02f0c_0_275"/>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447" name="Google Shape;447;g1e4cde02f0c_0_275"/>
          <p:cNvSpPr txBox="1"/>
          <p:nvPr>
            <p:ph idx="2"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Large">
  <p:cSld name="CUSTOM_5_1">
    <p:spTree>
      <p:nvGrpSpPr>
        <p:cNvPr id="44" name="Shape 44"/>
        <p:cNvGrpSpPr/>
        <p:nvPr/>
      </p:nvGrpSpPr>
      <p:grpSpPr>
        <a:xfrm>
          <a:off x="0" y="0"/>
          <a:ext cx="0" cy="0"/>
          <a:chOff x="0" y="0"/>
          <a:chExt cx="0" cy="0"/>
        </a:xfrm>
      </p:grpSpPr>
      <p:sp>
        <p:nvSpPr>
          <p:cNvPr id="45" name="Google Shape;45;g216b6e3f9b0_0_157"/>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6" name="Google Shape;46;g216b6e3f9b0_0_157"/>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47" name="Google Shape;47;g216b6e3f9b0_0_157"/>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
        <p:nvSpPr>
          <p:cNvPr id="48" name="Google Shape;48;g216b6e3f9b0_0_157"/>
          <p:cNvSpPr txBox="1"/>
          <p:nvPr>
            <p:ph idx="2" type="body"/>
          </p:nvPr>
        </p:nvSpPr>
        <p:spPr>
          <a:xfrm>
            <a:off x="432000" y="1530000"/>
            <a:ext cx="8280000" cy="3240000"/>
          </a:xfrm>
          <a:prstGeom prst="rect">
            <a:avLst/>
          </a:prstGeom>
          <a:noFill/>
          <a:ln>
            <a:noFill/>
          </a:ln>
        </p:spPr>
        <p:txBody>
          <a:bodyPr anchorCtr="0" anchor="t" bIns="0" lIns="0" spcFirstLastPara="1" rIns="0" wrap="square" tIns="0">
            <a:normAutofit/>
          </a:bodyPr>
          <a:lstStyle>
            <a:lvl1pPr indent="-406400" lvl="0" marL="457200" algn="l">
              <a:lnSpc>
                <a:spcPct val="115000"/>
              </a:lnSpc>
              <a:spcBef>
                <a:spcPts val="0"/>
              </a:spcBef>
              <a:spcAft>
                <a:spcPts val="0"/>
              </a:spcAft>
              <a:buClr>
                <a:srgbClr val="0000FF"/>
              </a:buClr>
              <a:buSzPts val="2800"/>
              <a:buChar char="▪"/>
              <a:defRPr b="1" sz="2800">
                <a:solidFill>
                  <a:srgbClr val="0000FF"/>
                </a:solidFill>
              </a:defRPr>
            </a:lvl1pPr>
            <a:lvl2pPr indent="-393700" lvl="1" marL="914400" algn="l">
              <a:lnSpc>
                <a:spcPct val="115000"/>
              </a:lnSpc>
              <a:spcBef>
                <a:spcPts val="800"/>
              </a:spcBef>
              <a:spcAft>
                <a:spcPts val="0"/>
              </a:spcAft>
              <a:buClr>
                <a:srgbClr val="434343"/>
              </a:buClr>
              <a:buSzPts val="2600"/>
              <a:buChar char="▪"/>
              <a:defRPr b="1" sz="2600">
                <a:solidFill>
                  <a:srgbClr val="434343"/>
                </a:solidFill>
              </a:defRPr>
            </a:lvl2pPr>
            <a:lvl3pPr indent="-381000" lvl="2" marL="1371600" algn="l">
              <a:lnSpc>
                <a:spcPct val="115000"/>
              </a:lnSpc>
              <a:spcBef>
                <a:spcPts val="800"/>
              </a:spcBef>
              <a:spcAft>
                <a:spcPts val="0"/>
              </a:spcAft>
              <a:buClr>
                <a:srgbClr val="666666"/>
              </a:buClr>
              <a:buSzPts val="2400"/>
              <a:buChar char="▪"/>
              <a:defRPr b="1" sz="2400">
                <a:solidFill>
                  <a:srgbClr val="666666"/>
                </a:solidFill>
              </a:defRPr>
            </a:lvl3pPr>
            <a:lvl4pPr indent="-368300" lvl="3" marL="1828800" algn="l">
              <a:lnSpc>
                <a:spcPct val="115000"/>
              </a:lnSpc>
              <a:spcBef>
                <a:spcPts val="800"/>
              </a:spcBef>
              <a:spcAft>
                <a:spcPts val="0"/>
              </a:spcAft>
              <a:buClr>
                <a:srgbClr val="999999"/>
              </a:buClr>
              <a:buSzPts val="2200"/>
              <a:buChar char="▪"/>
              <a:defRPr sz="2200">
                <a:solidFill>
                  <a:srgbClr val="666666"/>
                </a:solidFill>
              </a:defRPr>
            </a:lvl4pPr>
            <a:lvl5pPr indent="-368300" lvl="4" marL="2286000" algn="l">
              <a:lnSpc>
                <a:spcPct val="115000"/>
              </a:lnSpc>
              <a:spcBef>
                <a:spcPts val="800"/>
              </a:spcBef>
              <a:spcAft>
                <a:spcPts val="0"/>
              </a:spcAft>
              <a:buClr>
                <a:srgbClr val="999999"/>
              </a:buClr>
              <a:buSzPts val="2200"/>
              <a:buChar char="▪"/>
              <a:defRPr sz="2200">
                <a:solidFill>
                  <a:srgbClr val="666666"/>
                </a:solidFill>
              </a:defRPr>
            </a:lvl5pPr>
            <a:lvl6pPr indent="-368300" lvl="5" marL="2743200" algn="l">
              <a:lnSpc>
                <a:spcPct val="115000"/>
              </a:lnSpc>
              <a:spcBef>
                <a:spcPts val="800"/>
              </a:spcBef>
              <a:spcAft>
                <a:spcPts val="0"/>
              </a:spcAft>
              <a:buClr>
                <a:srgbClr val="999999"/>
              </a:buClr>
              <a:buSzPts val="2200"/>
              <a:buChar char="▪"/>
              <a:defRPr sz="2200">
                <a:solidFill>
                  <a:srgbClr val="666666"/>
                </a:solidFill>
              </a:defRPr>
            </a:lvl6pPr>
            <a:lvl7pPr indent="-368300" lvl="6" marL="3200400" algn="l">
              <a:lnSpc>
                <a:spcPct val="115000"/>
              </a:lnSpc>
              <a:spcBef>
                <a:spcPts val="800"/>
              </a:spcBef>
              <a:spcAft>
                <a:spcPts val="0"/>
              </a:spcAft>
              <a:buClr>
                <a:srgbClr val="999999"/>
              </a:buClr>
              <a:buSzPts val="2200"/>
              <a:buChar char="▪"/>
              <a:defRPr sz="2200">
                <a:solidFill>
                  <a:srgbClr val="666666"/>
                </a:solidFill>
              </a:defRPr>
            </a:lvl7pPr>
            <a:lvl8pPr indent="-368300" lvl="7" marL="3657600" algn="l">
              <a:lnSpc>
                <a:spcPct val="115000"/>
              </a:lnSpc>
              <a:spcBef>
                <a:spcPts val="800"/>
              </a:spcBef>
              <a:spcAft>
                <a:spcPts val="0"/>
              </a:spcAft>
              <a:buClr>
                <a:srgbClr val="999999"/>
              </a:buClr>
              <a:buSzPts val="2200"/>
              <a:buChar char="▪"/>
              <a:defRPr sz="2200">
                <a:solidFill>
                  <a:srgbClr val="666666"/>
                </a:solidFill>
              </a:defRPr>
            </a:lvl8pPr>
            <a:lvl9pPr indent="-368300" lvl="8" marL="4114800" algn="l">
              <a:lnSpc>
                <a:spcPct val="115000"/>
              </a:lnSpc>
              <a:spcBef>
                <a:spcPts val="800"/>
              </a:spcBef>
              <a:spcAft>
                <a:spcPts val="800"/>
              </a:spcAft>
              <a:buClr>
                <a:srgbClr val="999999"/>
              </a:buClr>
              <a:buSzPts val="2200"/>
              <a:buChar char="▪"/>
              <a:defRPr sz="2200">
                <a:solidFill>
                  <a:srgbClr val="666666"/>
                </a:solidFil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Only Chapter">
  <p:cSld name="CUSTOM_1_1_3_1_1">
    <p:spTree>
      <p:nvGrpSpPr>
        <p:cNvPr id="448" name="Shape 448"/>
        <p:cNvGrpSpPr/>
        <p:nvPr/>
      </p:nvGrpSpPr>
      <p:grpSpPr>
        <a:xfrm>
          <a:off x="0" y="0"/>
          <a:ext cx="0" cy="0"/>
          <a:chOff x="0" y="0"/>
          <a:chExt cx="0" cy="0"/>
        </a:xfrm>
      </p:grpSpPr>
      <p:sp>
        <p:nvSpPr>
          <p:cNvPr id="449" name="Google Shape;449;g1e4cde02f0c_0_280"/>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50" name="Google Shape;450;g1e4cde02f0c_0_280"/>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Quote">
  <p:cSld name="CUSTOM_1_1_3_1_1_1">
    <p:spTree>
      <p:nvGrpSpPr>
        <p:cNvPr id="451" name="Shape 451"/>
        <p:cNvGrpSpPr/>
        <p:nvPr/>
      </p:nvGrpSpPr>
      <p:grpSpPr>
        <a:xfrm>
          <a:off x="0" y="0"/>
          <a:ext cx="0" cy="0"/>
          <a:chOff x="0" y="0"/>
          <a:chExt cx="0" cy="0"/>
        </a:xfrm>
      </p:grpSpPr>
      <p:sp>
        <p:nvSpPr>
          <p:cNvPr id="452" name="Google Shape;452;g1e4cde02f0c_0_283"/>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53" name="Google Shape;453;g1e4cde02f0c_0_283"/>
          <p:cNvSpPr txBox="1"/>
          <p:nvPr>
            <p:ph type="ctrTitle"/>
          </p:nvPr>
        </p:nvSpPr>
        <p:spPr>
          <a:xfrm>
            <a:off x="404950" y="1067088"/>
            <a:ext cx="8309100" cy="342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454" name="Google Shape;454;g1e4cde02f0c_0_283"/>
          <p:cNvSpPr txBox="1"/>
          <p:nvPr/>
        </p:nvSpPr>
        <p:spPr>
          <a:xfrm>
            <a:off x="349903" y="118965"/>
            <a:ext cx="815700" cy="841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0"/>
              <a:buFont typeface="Arial"/>
              <a:buNone/>
            </a:pPr>
            <a:r>
              <a:rPr b="1" i="0" lang="de-DE" sz="12000" u="none" cap="none" strike="noStrike">
                <a:solidFill>
                  <a:schemeClr val="accent2"/>
                </a:solidFill>
                <a:latin typeface="Inter"/>
                <a:ea typeface="Inter"/>
                <a:cs typeface="Inter"/>
                <a:sym typeface="Inter"/>
              </a:rPr>
              <a:t>“</a:t>
            </a:r>
            <a:endParaRPr b="1" i="0" sz="12000" u="none" cap="none" strike="noStrike">
              <a:solidFill>
                <a:schemeClr val="accent2"/>
              </a:solidFill>
              <a:latin typeface="Inter"/>
              <a:ea typeface="Inter"/>
              <a:cs typeface="Inter"/>
              <a:sym typeface="Inte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Only Heading">
  <p:cSld name="CUSTOM_8">
    <p:spTree>
      <p:nvGrpSpPr>
        <p:cNvPr id="455" name="Shape 455"/>
        <p:cNvGrpSpPr/>
        <p:nvPr/>
      </p:nvGrpSpPr>
      <p:grpSpPr>
        <a:xfrm>
          <a:off x="0" y="0"/>
          <a:ext cx="0" cy="0"/>
          <a:chOff x="0" y="0"/>
          <a:chExt cx="0" cy="0"/>
        </a:xfrm>
      </p:grpSpPr>
      <p:sp>
        <p:nvSpPr>
          <p:cNvPr id="456" name="Google Shape;456;g1e4cde02f0c_0_287"/>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57" name="Google Shape;457;g1e4cde02f0c_0_287"/>
          <p:cNvSpPr txBox="1"/>
          <p:nvPr>
            <p:ph type="ctrTitle"/>
          </p:nvPr>
        </p:nvSpPr>
        <p:spPr>
          <a:xfrm>
            <a:off x="404947" y="332947"/>
            <a:ext cx="83091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Only Heading + Text Large">
  <p:cSld name="CUSTOM_8_1">
    <p:spTree>
      <p:nvGrpSpPr>
        <p:cNvPr id="458" name="Shape 458"/>
        <p:cNvGrpSpPr/>
        <p:nvPr/>
      </p:nvGrpSpPr>
      <p:grpSpPr>
        <a:xfrm>
          <a:off x="0" y="0"/>
          <a:ext cx="0" cy="0"/>
          <a:chOff x="0" y="0"/>
          <a:chExt cx="0" cy="0"/>
        </a:xfrm>
      </p:grpSpPr>
      <p:sp>
        <p:nvSpPr>
          <p:cNvPr id="459" name="Google Shape;459;g1e4cde02f0c_0_290"/>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60" name="Google Shape;460;g1e4cde02f0c_0_290"/>
          <p:cNvSpPr txBox="1"/>
          <p:nvPr>
            <p:ph type="ctrTitle"/>
          </p:nvPr>
        </p:nvSpPr>
        <p:spPr>
          <a:xfrm>
            <a:off x="396000" y="324000"/>
            <a:ext cx="83091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461" name="Google Shape;461;g1e4cde02f0c_0_290"/>
          <p:cNvSpPr txBox="1"/>
          <p:nvPr>
            <p:ph idx="1" type="body"/>
          </p:nvPr>
        </p:nvSpPr>
        <p:spPr>
          <a:xfrm>
            <a:off x="432000" y="1530000"/>
            <a:ext cx="8273100" cy="3240000"/>
          </a:xfrm>
          <a:prstGeom prst="rect">
            <a:avLst/>
          </a:prstGeom>
          <a:noFill/>
          <a:ln>
            <a:noFill/>
          </a:ln>
        </p:spPr>
        <p:txBody>
          <a:bodyPr anchorCtr="0" anchor="t" bIns="0" lIns="0" spcFirstLastPara="1" rIns="0" wrap="square" tIns="0">
            <a:normAutofit/>
          </a:bodyPr>
          <a:lstStyle>
            <a:lvl1pPr indent="-406400" lvl="0" marL="457200" algn="l">
              <a:lnSpc>
                <a:spcPct val="115000"/>
              </a:lnSpc>
              <a:spcBef>
                <a:spcPts val="0"/>
              </a:spcBef>
              <a:spcAft>
                <a:spcPts val="0"/>
              </a:spcAft>
              <a:buClr>
                <a:srgbClr val="0000FF"/>
              </a:buClr>
              <a:buSzPts val="2800"/>
              <a:buChar char="▪"/>
              <a:defRPr b="1" sz="2800">
                <a:solidFill>
                  <a:srgbClr val="0000FF"/>
                </a:solidFill>
              </a:defRPr>
            </a:lvl1pPr>
            <a:lvl2pPr indent="-393700" lvl="1" marL="914400" algn="l">
              <a:lnSpc>
                <a:spcPct val="115000"/>
              </a:lnSpc>
              <a:spcBef>
                <a:spcPts val="800"/>
              </a:spcBef>
              <a:spcAft>
                <a:spcPts val="0"/>
              </a:spcAft>
              <a:buClr>
                <a:srgbClr val="434343"/>
              </a:buClr>
              <a:buSzPts val="2600"/>
              <a:buChar char="▪"/>
              <a:defRPr b="1" sz="2600">
                <a:solidFill>
                  <a:srgbClr val="434343"/>
                </a:solidFill>
              </a:defRPr>
            </a:lvl2pPr>
            <a:lvl3pPr indent="-381000" lvl="2" marL="1371600" algn="l">
              <a:lnSpc>
                <a:spcPct val="115000"/>
              </a:lnSpc>
              <a:spcBef>
                <a:spcPts val="800"/>
              </a:spcBef>
              <a:spcAft>
                <a:spcPts val="0"/>
              </a:spcAft>
              <a:buClr>
                <a:srgbClr val="666666"/>
              </a:buClr>
              <a:buSzPts val="2400"/>
              <a:buChar char="▪"/>
              <a:defRPr b="1" sz="2400">
                <a:solidFill>
                  <a:srgbClr val="666666"/>
                </a:solidFill>
              </a:defRPr>
            </a:lvl3pPr>
            <a:lvl4pPr indent="-368300" lvl="3" marL="1828800" algn="l">
              <a:lnSpc>
                <a:spcPct val="115000"/>
              </a:lnSpc>
              <a:spcBef>
                <a:spcPts val="800"/>
              </a:spcBef>
              <a:spcAft>
                <a:spcPts val="0"/>
              </a:spcAft>
              <a:buClr>
                <a:srgbClr val="999999"/>
              </a:buClr>
              <a:buSzPts val="2200"/>
              <a:buChar char="▪"/>
              <a:defRPr sz="2200">
                <a:solidFill>
                  <a:srgbClr val="666666"/>
                </a:solidFill>
              </a:defRPr>
            </a:lvl4pPr>
            <a:lvl5pPr indent="-368300" lvl="4" marL="2286000" algn="l">
              <a:lnSpc>
                <a:spcPct val="115000"/>
              </a:lnSpc>
              <a:spcBef>
                <a:spcPts val="800"/>
              </a:spcBef>
              <a:spcAft>
                <a:spcPts val="0"/>
              </a:spcAft>
              <a:buClr>
                <a:srgbClr val="999999"/>
              </a:buClr>
              <a:buSzPts val="2200"/>
              <a:buChar char="▪"/>
              <a:defRPr sz="2200">
                <a:solidFill>
                  <a:srgbClr val="666666"/>
                </a:solidFill>
              </a:defRPr>
            </a:lvl5pPr>
            <a:lvl6pPr indent="-368300" lvl="5" marL="2743200" algn="l">
              <a:lnSpc>
                <a:spcPct val="115000"/>
              </a:lnSpc>
              <a:spcBef>
                <a:spcPts val="800"/>
              </a:spcBef>
              <a:spcAft>
                <a:spcPts val="0"/>
              </a:spcAft>
              <a:buClr>
                <a:srgbClr val="999999"/>
              </a:buClr>
              <a:buSzPts val="2200"/>
              <a:buChar char="▪"/>
              <a:defRPr sz="2200">
                <a:solidFill>
                  <a:srgbClr val="666666"/>
                </a:solidFill>
              </a:defRPr>
            </a:lvl6pPr>
            <a:lvl7pPr indent="-368300" lvl="6" marL="3200400" algn="l">
              <a:lnSpc>
                <a:spcPct val="115000"/>
              </a:lnSpc>
              <a:spcBef>
                <a:spcPts val="800"/>
              </a:spcBef>
              <a:spcAft>
                <a:spcPts val="0"/>
              </a:spcAft>
              <a:buClr>
                <a:srgbClr val="999999"/>
              </a:buClr>
              <a:buSzPts val="2200"/>
              <a:buChar char="▪"/>
              <a:defRPr sz="2200">
                <a:solidFill>
                  <a:srgbClr val="666666"/>
                </a:solidFill>
              </a:defRPr>
            </a:lvl7pPr>
            <a:lvl8pPr indent="-368300" lvl="7" marL="3657600" algn="l">
              <a:lnSpc>
                <a:spcPct val="115000"/>
              </a:lnSpc>
              <a:spcBef>
                <a:spcPts val="800"/>
              </a:spcBef>
              <a:spcAft>
                <a:spcPts val="0"/>
              </a:spcAft>
              <a:buClr>
                <a:srgbClr val="999999"/>
              </a:buClr>
              <a:buSzPts val="2200"/>
              <a:buChar char="▪"/>
              <a:defRPr sz="2200">
                <a:solidFill>
                  <a:srgbClr val="666666"/>
                </a:solidFill>
              </a:defRPr>
            </a:lvl8pPr>
            <a:lvl9pPr indent="-368300" lvl="8" marL="4114800" algn="l">
              <a:lnSpc>
                <a:spcPct val="115000"/>
              </a:lnSpc>
              <a:spcBef>
                <a:spcPts val="800"/>
              </a:spcBef>
              <a:spcAft>
                <a:spcPts val="800"/>
              </a:spcAft>
              <a:buClr>
                <a:srgbClr val="999999"/>
              </a:buClr>
              <a:buSzPts val="2200"/>
              <a:buChar char="▪"/>
              <a:defRPr sz="2200">
                <a:solidFill>
                  <a:srgbClr val="666666"/>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Inverted">
  <p:cSld name="CUSTOM_1_1_2_2">
    <p:bg>
      <p:bgPr>
        <a:solidFill>
          <a:srgbClr val="0000FF"/>
        </a:solidFill>
      </p:bgPr>
    </p:bg>
    <p:spTree>
      <p:nvGrpSpPr>
        <p:cNvPr id="462" name="Shape 462"/>
        <p:cNvGrpSpPr/>
        <p:nvPr/>
      </p:nvGrpSpPr>
      <p:grpSpPr>
        <a:xfrm>
          <a:off x="0" y="0"/>
          <a:ext cx="0" cy="0"/>
          <a:chOff x="0" y="0"/>
          <a:chExt cx="0" cy="0"/>
        </a:xfrm>
      </p:grpSpPr>
      <p:sp>
        <p:nvSpPr>
          <p:cNvPr id="463" name="Google Shape;463;g1e4cde02f0c_0_294"/>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64" name="Google Shape;464;g1e4cde02f0c_0_294"/>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1e4cde02f0c_0_294"/>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5200"/>
              <a:buNone/>
              <a:defRPr b="1" sz="5200">
                <a:solidFill>
                  <a:srgbClr val="FFFFFF"/>
                </a:solidFill>
              </a:defRPr>
            </a:lvl2pPr>
            <a:lvl3pPr lvl="2" algn="ctr">
              <a:lnSpc>
                <a:spcPct val="100000"/>
              </a:lnSpc>
              <a:spcBef>
                <a:spcPts val="0"/>
              </a:spcBef>
              <a:spcAft>
                <a:spcPts val="0"/>
              </a:spcAft>
              <a:buClr>
                <a:srgbClr val="FFFFFF"/>
              </a:buClr>
              <a:buSzPts val="5200"/>
              <a:buNone/>
              <a:defRPr b="1" sz="5200">
                <a:solidFill>
                  <a:srgbClr val="FFFFFF"/>
                </a:solidFill>
              </a:defRPr>
            </a:lvl3pPr>
            <a:lvl4pPr lvl="3" algn="ctr">
              <a:lnSpc>
                <a:spcPct val="100000"/>
              </a:lnSpc>
              <a:spcBef>
                <a:spcPts val="0"/>
              </a:spcBef>
              <a:spcAft>
                <a:spcPts val="0"/>
              </a:spcAft>
              <a:buClr>
                <a:srgbClr val="FFFFFF"/>
              </a:buClr>
              <a:buSzPts val="5200"/>
              <a:buNone/>
              <a:defRPr b="1" sz="5200">
                <a:solidFill>
                  <a:srgbClr val="FFFFFF"/>
                </a:solidFill>
              </a:defRPr>
            </a:lvl4pPr>
            <a:lvl5pPr lvl="4" algn="ctr">
              <a:lnSpc>
                <a:spcPct val="100000"/>
              </a:lnSpc>
              <a:spcBef>
                <a:spcPts val="0"/>
              </a:spcBef>
              <a:spcAft>
                <a:spcPts val="0"/>
              </a:spcAft>
              <a:buClr>
                <a:srgbClr val="FFFFFF"/>
              </a:buClr>
              <a:buSzPts val="5200"/>
              <a:buNone/>
              <a:defRPr b="1" sz="5200">
                <a:solidFill>
                  <a:srgbClr val="FFFFFF"/>
                </a:solidFill>
              </a:defRPr>
            </a:lvl5pPr>
            <a:lvl6pPr lvl="5" algn="ctr">
              <a:lnSpc>
                <a:spcPct val="100000"/>
              </a:lnSpc>
              <a:spcBef>
                <a:spcPts val="0"/>
              </a:spcBef>
              <a:spcAft>
                <a:spcPts val="0"/>
              </a:spcAft>
              <a:buClr>
                <a:srgbClr val="FFFFFF"/>
              </a:buClr>
              <a:buSzPts val="5200"/>
              <a:buNone/>
              <a:defRPr b="1" sz="5200">
                <a:solidFill>
                  <a:srgbClr val="FFFFFF"/>
                </a:solidFill>
              </a:defRPr>
            </a:lvl6pPr>
            <a:lvl7pPr lvl="6" algn="ctr">
              <a:lnSpc>
                <a:spcPct val="100000"/>
              </a:lnSpc>
              <a:spcBef>
                <a:spcPts val="0"/>
              </a:spcBef>
              <a:spcAft>
                <a:spcPts val="0"/>
              </a:spcAft>
              <a:buClr>
                <a:srgbClr val="FFFFFF"/>
              </a:buClr>
              <a:buSzPts val="5200"/>
              <a:buNone/>
              <a:defRPr b="1" sz="5200">
                <a:solidFill>
                  <a:srgbClr val="FFFFFF"/>
                </a:solidFill>
              </a:defRPr>
            </a:lvl7pPr>
            <a:lvl8pPr lvl="7" algn="ctr">
              <a:lnSpc>
                <a:spcPct val="100000"/>
              </a:lnSpc>
              <a:spcBef>
                <a:spcPts val="0"/>
              </a:spcBef>
              <a:spcAft>
                <a:spcPts val="0"/>
              </a:spcAft>
              <a:buClr>
                <a:srgbClr val="FFFFFF"/>
              </a:buClr>
              <a:buSzPts val="5200"/>
              <a:buNone/>
              <a:defRPr b="1" sz="5200">
                <a:solidFill>
                  <a:srgbClr val="FFFFFF"/>
                </a:solidFill>
              </a:defRPr>
            </a:lvl8pPr>
            <a:lvl9pPr lvl="8" algn="ctr">
              <a:lnSpc>
                <a:spcPct val="100000"/>
              </a:lnSpc>
              <a:spcBef>
                <a:spcPts val="0"/>
              </a:spcBef>
              <a:spcAft>
                <a:spcPts val="0"/>
              </a:spcAft>
              <a:buClr>
                <a:srgbClr val="FFFFFF"/>
              </a:buClr>
              <a:buSzPts val="5200"/>
              <a:buNone/>
              <a:defRPr b="1" sz="5200">
                <a:solidFill>
                  <a:srgbClr val="FFFFFF"/>
                </a:solidFill>
              </a:defRPr>
            </a:lvl9pPr>
          </a:lstStyle>
          <a:p/>
        </p:txBody>
      </p:sp>
      <p:sp>
        <p:nvSpPr>
          <p:cNvPr id="466" name="Google Shape;466;g1e4cde02f0c_0_294"/>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FFFFFF"/>
              </a:buClr>
              <a:buSzPts val="1200"/>
              <a:buNone/>
              <a:defRPr sz="1200">
                <a:solidFill>
                  <a:srgbClr val="FFFFFF"/>
                </a:solidFill>
              </a:defRPr>
            </a:lvl1pPr>
            <a:lvl2pPr lvl="1" algn="l">
              <a:lnSpc>
                <a:spcPct val="115000"/>
              </a:lnSpc>
              <a:spcBef>
                <a:spcPts val="1600"/>
              </a:spcBef>
              <a:spcAft>
                <a:spcPts val="0"/>
              </a:spcAft>
              <a:buClr>
                <a:srgbClr val="FFFFFF"/>
              </a:buClr>
              <a:buSzPts val="1200"/>
              <a:buNone/>
              <a:defRPr sz="1200">
                <a:solidFill>
                  <a:srgbClr val="FFFFFF"/>
                </a:solidFill>
              </a:defRPr>
            </a:lvl2pPr>
            <a:lvl3pPr lvl="2" algn="l">
              <a:lnSpc>
                <a:spcPct val="115000"/>
              </a:lnSpc>
              <a:spcBef>
                <a:spcPts val="1600"/>
              </a:spcBef>
              <a:spcAft>
                <a:spcPts val="0"/>
              </a:spcAft>
              <a:buClr>
                <a:srgbClr val="FFFFFF"/>
              </a:buClr>
              <a:buSzPts val="1200"/>
              <a:buNone/>
              <a:defRPr sz="1200">
                <a:solidFill>
                  <a:srgbClr val="FFFFFF"/>
                </a:solidFill>
              </a:defRPr>
            </a:lvl3pPr>
            <a:lvl4pPr lvl="3" algn="l">
              <a:lnSpc>
                <a:spcPct val="115000"/>
              </a:lnSpc>
              <a:spcBef>
                <a:spcPts val="1600"/>
              </a:spcBef>
              <a:spcAft>
                <a:spcPts val="0"/>
              </a:spcAft>
              <a:buClr>
                <a:srgbClr val="FFFFFF"/>
              </a:buClr>
              <a:buSzPts val="1200"/>
              <a:buNone/>
              <a:defRPr sz="1200">
                <a:solidFill>
                  <a:srgbClr val="FFFFFF"/>
                </a:solidFill>
              </a:defRPr>
            </a:lvl4pPr>
            <a:lvl5pPr lvl="4" algn="l">
              <a:lnSpc>
                <a:spcPct val="115000"/>
              </a:lnSpc>
              <a:spcBef>
                <a:spcPts val="1600"/>
              </a:spcBef>
              <a:spcAft>
                <a:spcPts val="0"/>
              </a:spcAft>
              <a:buClr>
                <a:srgbClr val="FFFFFF"/>
              </a:buClr>
              <a:buSzPts val="1200"/>
              <a:buNone/>
              <a:defRPr sz="1200">
                <a:solidFill>
                  <a:srgbClr val="FFFFFF"/>
                </a:solidFill>
              </a:defRPr>
            </a:lvl5pPr>
            <a:lvl6pPr lvl="5" algn="l">
              <a:lnSpc>
                <a:spcPct val="115000"/>
              </a:lnSpc>
              <a:spcBef>
                <a:spcPts val="1600"/>
              </a:spcBef>
              <a:spcAft>
                <a:spcPts val="0"/>
              </a:spcAft>
              <a:buClr>
                <a:srgbClr val="FFFFFF"/>
              </a:buClr>
              <a:buSzPts val="1200"/>
              <a:buNone/>
              <a:defRPr sz="1200">
                <a:solidFill>
                  <a:srgbClr val="FFFFFF"/>
                </a:solidFill>
              </a:defRPr>
            </a:lvl6pPr>
            <a:lvl7pPr lvl="6" algn="l">
              <a:lnSpc>
                <a:spcPct val="115000"/>
              </a:lnSpc>
              <a:spcBef>
                <a:spcPts val="1600"/>
              </a:spcBef>
              <a:spcAft>
                <a:spcPts val="0"/>
              </a:spcAft>
              <a:buClr>
                <a:srgbClr val="FFFFFF"/>
              </a:buClr>
              <a:buSzPts val="1200"/>
              <a:buNone/>
              <a:defRPr sz="1200">
                <a:solidFill>
                  <a:srgbClr val="FFFFFF"/>
                </a:solidFill>
              </a:defRPr>
            </a:lvl7pPr>
            <a:lvl8pPr lvl="7" algn="l">
              <a:lnSpc>
                <a:spcPct val="115000"/>
              </a:lnSpc>
              <a:spcBef>
                <a:spcPts val="1600"/>
              </a:spcBef>
              <a:spcAft>
                <a:spcPts val="0"/>
              </a:spcAft>
              <a:buClr>
                <a:srgbClr val="FFFFFF"/>
              </a:buClr>
              <a:buSzPts val="1200"/>
              <a:buNone/>
              <a:defRPr sz="1200">
                <a:solidFill>
                  <a:srgbClr val="FFFFFF"/>
                </a:solidFill>
              </a:defRPr>
            </a:lvl8pPr>
            <a:lvl9pPr lvl="8" algn="l">
              <a:lnSpc>
                <a:spcPct val="115000"/>
              </a:lnSpc>
              <a:spcBef>
                <a:spcPts val="1600"/>
              </a:spcBef>
              <a:spcAft>
                <a:spcPts val="1600"/>
              </a:spcAft>
              <a:buClr>
                <a:srgbClr val="FFFFFF"/>
              </a:buClr>
              <a:buSzPts val="1200"/>
              <a:buNone/>
              <a:defRPr sz="1200">
                <a:solidFill>
                  <a:srgbClr val="FFFFFF"/>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Only Heading Inverted">
  <p:cSld name="CUSTOM_1_1_2_2_1">
    <p:bg>
      <p:bgPr>
        <a:solidFill>
          <a:srgbClr val="0000FF"/>
        </a:solidFill>
      </p:bgPr>
    </p:bg>
    <p:spTree>
      <p:nvGrpSpPr>
        <p:cNvPr id="467" name="Shape 467"/>
        <p:cNvGrpSpPr/>
        <p:nvPr/>
      </p:nvGrpSpPr>
      <p:grpSpPr>
        <a:xfrm>
          <a:off x="0" y="0"/>
          <a:ext cx="0" cy="0"/>
          <a:chOff x="0" y="0"/>
          <a:chExt cx="0" cy="0"/>
        </a:xfrm>
      </p:grpSpPr>
      <p:sp>
        <p:nvSpPr>
          <p:cNvPr id="468" name="Google Shape;468;g1e4cde02f0c_0_299"/>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69" name="Google Shape;469;g1e4cde02f0c_0_299"/>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1e4cde02f0c_0_299"/>
          <p:cNvSpPr txBox="1"/>
          <p:nvPr>
            <p:ph type="ctrTitle"/>
          </p:nvPr>
        </p:nvSpPr>
        <p:spPr>
          <a:xfrm>
            <a:off x="396000" y="324000"/>
            <a:ext cx="8309100" cy="630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5200"/>
              <a:buNone/>
              <a:defRPr b="1" sz="5200">
                <a:solidFill>
                  <a:srgbClr val="FFFFFF"/>
                </a:solidFill>
              </a:defRPr>
            </a:lvl2pPr>
            <a:lvl3pPr lvl="2" algn="ctr">
              <a:lnSpc>
                <a:spcPct val="100000"/>
              </a:lnSpc>
              <a:spcBef>
                <a:spcPts val="0"/>
              </a:spcBef>
              <a:spcAft>
                <a:spcPts val="0"/>
              </a:spcAft>
              <a:buClr>
                <a:srgbClr val="FFFFFF"/>
              </a:buClr>
              <a:buSzPts val="5200"/>
              <a:buNone/>
              <a:defRPr b="1" sz="5200">
                <a:solidFill>
                  <a:srgbClr val="FFFFFF"/>
                </a:solidFill>
              </a:defRPr>
            </a:lvl3pPr>
            <a:lvl4pPr lvl="3" algn="ctr">
              <a:lnSpc>
                <a:spcPct val="100000"/>
              </a:lnSpc>
              <a:spcBef>
                <a:spcPts val="0"/>
              </a:spcBef>
              <a:spcAft>
                <a:spcPts val="0"/>
              </a:spcAft>
              <a:buClr>
                <a:srgbClr val="FFFFFF"/>
              </a:buClr>
              <a:buSzPts val="5200"/>
              <a:buNone/>
              <a:defRPr b="1" sz="5200">
                <a:solidFill>
                  <a:srgbClr val="FFFFFF"/>
                </a:solidFill>
              </a:defRPr>
            </a:lvl4pPr>
            <a:lvl5pPr lvl="4" algn="ctr">
              <a:lnSpc>
                <a:spcPct val="100000"/>
              </a:lnSpc>
              <a:spcBef>
                <a:spcPts val="0"/>
              </a:spcBef>
              <a:spcAft>
                <a:spcPts val="0"/>
              </a:spcAft>
              <a:buClr>
                <a:srgbClr val="FFFFFF"/>
              </a:buClr>
              <a:buSzPts val="5200"/>
              <a:buNone/>
              <a:defRPr b="1" sz="5200">
                <a:solidFill>
                  <a:srgbClr val="FFFFFF"/>
                </a:solidFill>
              </a:defRPr>
            </a:lvl5pPr>
            <a:lvl6pPr lvl="5" algn="ctr">
              <a:lnSpc>
                <a:spcPct val="100000"/>
              </a:lnSpc>
              <a:spcBef>
                <a:spcPts val="0"/>
              </a:spcBef>
              <a:spcAft>
                <a:spcPts val="0"/>
              </a:spcAft>
              <a:buClr>
                <a:srgbClr val="FFFFFF"/>
              </a:buClr>
              <a:buSzPts val="5200"/>
              <a:buNone/>
              <a:defRPr b="1" sz="5200">
                <a:solidFill>
                  <a:srgbClr val="FFFFFF"/>
                </a:solidFill>
              </a:defRPr>
            </a:lvl6pPr>
            <a:lvl7pPr lvl="6" algn="ctr">
              <a:lnSpc>
                <a:spcPct val="100000"/>
              </a:lnSpc>
              <a:spcBef>
                <a:spcPts val="0"/>
              </a:spcBef>
              <a:spcAft>
                <a:spcPts val="0"/>
              </a:spcAft>
              <a:buClr>
                <a:srgbClr val="FFFFFF"/>
              </a:buClr>
              <a:buSzPts val="5200"/>
              <a:buNone/>
              <a:defRPr b="1" sz="5200">
                <a:solidFill>
                  <a:srgbClr val="FFFFFF"/>
                </a:solidFill>
              </a:defRPr>
            </a:lvl7pPr>
            <a:lvl8pPr lvl="7" algn="ctr">
              <a:lnSpc>
                <a:spcPct val="100000"/>
              </a:lnSpc>
              <a:spcBef>
                <a:spcPts val="0"/>
              </a:spcBef>
              <a:spcAft>
                <a:spcPts val="0"/>
              </a:spcAft>
              <a:buClr>
                <a:srgbClr val="FFFFFF"/>
              </a:buClr>
              <a:buSzPts val="5200"/>
              <a:buNone/>
              <a:defRPr b="1" sz="5200">
                <a:solidFill>
                  <a:srgbClr val="FFFFFF"/>
                </a:solidFill>
              </a:defRPr>
            </a:lvl8pPr>
            <a:lvl9pPr lvl="8" algn="ctr">
              <a:lnSpc>
                <a:spcPct val="100000"/>
              </a:lnSpc>
              <a:spcBef>
                <a:spcPts val="0"/>
              </a:spcBef>
              <a:spcAft>
                <a:spcPts val="0"/>
              </a:spcAft>
              <a:buClr>
                <a:srgbClr val="FFFFFF"/>
              </a:buClr>
              <a:buSzPts val="5200"/>
              <a:buNone/>
              <a:defRPr b="1" sz="5200">
                <a:solidFill>
                  <a:srgbClr val="FFFFFF"/>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Empty">
  <p:cSld name="BLANK_1_1">
    <p:spTree>
      <p:nvGrpSpPr>
        <p:cNvPr id="471" name="Shape 471"/>
        <p:cNvGrpSpPr/>
        <p:nvPr/>
      </p:nvGrpSpPr>
      <p:grpSpPr>
        <a:xfrm>
          <a:off x="0" y="0"/>
          <a:ext cx="0" cy="0"/>
          <a:chOff x="0" y="0"/>
          <a:chExt cx="0" cy="0"/>
        </a:xfrm>
      </p:grpSpPr>
      <p:sp>
        <p:nvSpPr>
          <p:cNvPr id="472" name="Google Shape;472;g1e4cde02f0c_0_303"/>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0 Attention">
  <p:cSld name="CUSTOM_7">
    <p:bg>
      <p:bgPr>
        <a:solidFill>
          <a:srgbClr val="990000"/>
        </a:solidFill>
      </p:bgPr>
    </p:bg>
    <p:spTree>
      <p:nvGrpSpPr>
        <p:cNvPr id="473" name="Shape 473"/>
        <p:cNvGrpSpPr/>
        <p:nvPr/>
      </p:nvGrpSpPr>
      <p:grpSpPr>
        <a:xfrm>
          <a:off x="0" y="0"/>
          <a:ext cx="0" cy="0"/>
          <a:chOff x="0" y="0"/>
          <a:chExt cx="0" cy="0"/>
        </a:xfrm>
      </p:grpSpPr>
      <p:sp>
        <p:nvSpPr>
          <p:cNvPr id="474" name="Google Shape;474;g1e4cde02f0c_0_305"/>
          <p:cNvSpPr/>
          <p:nvPr/>
        </p:nvSpPr>
        <p:spPr>
          <a:xfrm>
            <a:off x="0" y="0"/>
            <a:ext cx="9144000" cy="51435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1e4cde02f0c_0_305"/>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76" name="Google Shape;476;g1e4cde02f0c_0_305"/>
          <p:cNvSpPr txBox="1"/>
          <p:nvPr>
            <p:ph type="ctrTitle"/>
          </p:nvPr>
        </p:nvSpPr>
        <p:spPr>
          <a:xfrm>
            <a:off x="396000" y="324000"/>
            <a:ext cx="8309100" cy="41631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5200"/>
              <a:buNone/>
              <a:defRPr b="1" sz="5200">
                <a:solidFill>
                  <a:srgbClr val="FFFFFF"/>
                </a:solidFill>
              </a:defRPr>
            </a:lvl2pPr>
            <a:lvl3pPr lvl="2" algn="ctr">
              <a:lnSpc>
                <a:spcPct val="100000"/>
              </a:lnSpc>
              <a:spcBef>
                <a:spcPts val="0"/>
              </a:spcBef>
              <a:spcAft>
                <a:spcPts val="0"/>
              </a:spcAft>
              <a:buClr>
                <a:srgbClr val="FFFFFF"/>
              </a:buClr>
              <a:buSzPts val="5200"/>
              <a:buNone/>
              <a:defRPr b="1" sz="5200">
                <a:solidFill>
                  <a:srgbClr val="FFFFFF"/>
                </a:solidFill>
              </a:defRPr>
            </a:lvl3pPr>
            <a:lvl4pPr lvl="3" algn="ctr">
              <a:lnSpc>
                <a:spcPct val="100000"/>
              </a:lnSpc>
              <a:spcBef>
                <a:spcPts val="0"/>
              </a:spcBef>
              <a:spcAft>
                <a:spcPts val="0"/>
              </a:spcAft>
              <a:buClr>
                <a:srgbClr val="FFFFFF"/>
              </a:buClr>
              <a:buSzPts val="5200"/>
              <a:buNone/>
              <a:defRPr b="1" sz="5200">
                <a:solidFill>
                  <a:srgbClr val="FFFFFF"/>
                </a:solidFill>
              </a:defRPr>
            </a:lvl4pPr>
            <a:lvl5pPr lvl="4" algn="ctr">
              <a:lnSpc>
                <a:spcPct val="100000"/>
              </a:lnSpc>
              <a:spcBef>
                <a:spcPts val="0"/>
              </a:spcBef>
              <a:spcAft>
                <a:spcPts val="0"/>
              </a:spcAft>
              <a:buClr>
                <a:srgbClr val="FFFFFF"/>
              </a:buClr>
              <a:buSzPts val="5200"/>
              <a:buNone/>
              <a:defRPr b="1" sz="5200">
                <a:solidFill>
                  <a:srgbClr val="FFFFFF"/>
                </a:solidFill>
              </a:defRPr>
            </a:lvl5pPr>
            <a:lvl6pPr lvl="5" algn="ctr">
              <a:lnSpc>
                <a:spcPct val="100000"/>
              </a:lnSpc>
              <a:spcBef>
                <a:spcPts val="0"/>
              </a:spcBef>
              <a:spcAft>
                <a:spcPts val="0"/>
              </a:spcAft>
              <a:buClr>
                <a:srgbClr val="FFFFFF"/>
              </a:buClr>
              <a:buSzPts val="5200"/>
              <a:buNone/>
              <a:defRPr b="1" sz="5200">
                <a:solidFill>
                  <a:srgbClr val="FFFFFF"/>
                </a:solidFill>
              </a:defRPr>
            </a:lvl6pPr>
            <a:lvl7pPr lvl="6" algn="ctr">
              <a:lnSpc>
                <a:spcPct val="100000"/>
              </a:lnSpc>
              <a:spcBef>
                <a:spcPts val="0"/>
              </a:spcBef>
              <a:spcAft>
                <a:spcPts val="0"/>
              </a:spcAft>
              <a:buClr>
                <a:srgbClr val="FFFFFF"/>
              </a:buClr>
              <a:buSzPts val="5200"/>
              <a:buNone/>
              <a:defRPr b="1" sz="5200">
                <a:solidFill>
                  <a:srgbClr val="FFFFFF"/>
                </a:solidFill>
              </a:defRPr>
            </a:lvl7pPr>
            <a:lvl8pPr lvl="7" algn="ctr">
              <a:lnSpc>
                <a:spcPct val="100000"/>
              </a:lnSpc>
              <a:spcBef>
                <a:spcPts val="0"/>
              </a:spcBef>
              <a:spcAft>
                <a:spcPts val="0"/>
              </a:spcAft>
              <a:buClr>
                <a:srgbClr val="FFFFFF"/>
              </a:buClr>
              <a:buSzPts val="5200"/>
              <a:buNone/>
              <a:defRPr b="1" sz="5200">
                <a:solidFill>
                  <a:srgbClr val="FFFFFF"/>
                </a:solidFill>
              </a:defRPr>
            </a:lvl8pPr>
            <a:lvl9pPr lvl="8" algn="ctr">
              <a:lnSpc>
                <a:spcPct val="100000"/>
              </a:lnSpc>
              <a:spcBef>
                <a:spcPts val="0"/>
              </a:spcBef>
              <a:spcAft>
                <a:spcPts val="0"/>
              </a:spcAft>
              <a:buClr>
                <a:srgbClr val="FFFFFF"/>
              </a:buClr>
              <a:buSzPts val="5200"/>
              <a:buNone/>
              <a:defRPr b="1" sz="5200">
                <a:solidFill>
                  <a:srgbClr val="FFFFFF"/>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0 New Input for template">
  <p:cSld name="CUSTOM_7_1">
    <p:bg>
      <p:bgPr>
        <a:solidFill>
          <a:srgbClr val="674EA7"/>
        </a:solidFill>
      </p:bgPr>
    </p:bg>
    <p:spTree>
      <p:nvGrpSpPr>
        <p:cNvPr id="477" name="Shape 477"/>
        <p:cNvGrpSpPr/>
        <p:nvPr/>
      </p:nvGrpSpPr>
      <p:grpSpPr>
        <a:xfrm>
          <a:off x="0" y="0"/>
          <a:ext cx="0" cy="0"/>
          <a:chOff x="0" y="0"/>
          <a:chExt cx="0" cy="0"/>
        </a:xfrm>
      </p:grpSpPr>
      <p:sp>
        <p:nvSpPr>
          <p:cNvPr id="478" name="Google Shape;478;g1e4cde02f0c_0_309"/>
          <p:cNvSpPr/>
          <p:nvPr/>
        </p:nvSpPr>
        <p:spPr>
          <a:xfrm>
            <a:off x="0" y="0"/>
            <a:ext cx="9144000" cy="5143500"/>
          </a:xfrm>
          <a:prstGeom prst="rect">
            <a:avLst/>
          </a:prstGeom>
          <a:solidFill>
            <a:srgbClr val="674E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g1e4cde02f0c_0_309"/>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80" name="Google Shape;480;g1e4cde02f0c_0_309"/>
          <p:cNvSpPr txBox="1"/>
          <p:nvPr>
            <p:ph type="ctrTitle"/>
          </p:nvPr>
        </p:nvSpPr>
        <p:spPr>
          <a:xfrm>
            <a:off x="396000" y="324000"/>
            <a:ext cx="8309100" cy="41631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5200"/>
              <a:buNone/>
              <a:defRPr b="1" sz="5200">
                <a:solidFill>
                  <a:srgbClr val="FFFFFF"/>
                </a:solidFill>
              </a:defRPr>
            </a:lvl2pPr>
            <a:lvl3pPr lvl="2" algn="ctr">
              <a:lnSpc>
                <a:spcPct val="100000"/>
              </a:lnSpc>
              <a:spcBef>
                <a:spcPts val="0"/>
              </a:spcBef>
              <a:spcAft>
                <a:spcPts val="0"/>
              </a:spcAft>
              <a:buClr>
                <a:srgbClr val="FFFFFF"/>
              </a:buClr>
              <a:buSzPts val="5200"/>
              <a:buNone/>
              <a:defRPr b="1" sz="5200">
                <a:solidFill>
                  <a:srgbClr val="FFFFFF"/>
                </a:solidFill>
              </a:defRPr>
            </a:lvl3pPr>
            <a:lvl4pPr lvl="3" algn="ctr">
              <a:lnSpc>
                <a:spcPct val="100000"/>
              </a:lnSpc>
              <a:spcBef>
                <a:spcPts val="0"/>
              </a:spcBef>
              <a:spcAft>
                <a:spcPts val="0"/>
              </a:spcAft>
              <a:buClr>
                <a:srgbClr val="FFFFFF"/>
              </a:buClr>
              <a:buSzPts val="5200"/>
              <a:buNone/>
              <a:defRPr b="1" sz="5200">
                <a:solidFill>
                  <a:srgbClr val="FFFFFF"/>
                </a:solidFill>
              </a:defRPr>
            </a:lvl4pPr>
            <a:lvl5pPr lvl="4" algn="ctr">
              <a:lnSpc>
                <a:spcPct val="100000"/>
              </a:lnSpc>
              <a:spcBef>
                <a:spcPts val="0"/>
              </a:spcBef>
              <a:spcAft>
                <a:spcPts val="0"/>
              </a:spcAft>
              <a:buClr>
                <a:srgbClr val="FFFFFF"/>
              </a:buClr>
              <a:buSzPts val="5200"/>
              <a:buNone/>
              <a:defRPr b="1" sz="5200">
                <a:solidFill>
                  <a:srgbClr val="FFFFFF"/>
                </a:solidFill>
              </a:defRPr>
            </a:lvl5pPr>
            <a:lvl6pPr lvl="5" algn="ctr">
              <a:lnSpc>
                <a:spcPct val="100000"/>
              </a:lnSpc>
              <a:spcBef>
                <a:spcPts val="0"/>
              </a:spcBef>
              <a:spcAft>
                <a:spcPts val="0"/>
              </a:spcAft>
              <a:buClr>
                <a:srgbClr val="FFFFFF"/>
              </a:buClr>
              <a:buSzPts val="5200"/>
              <a:buNone/>
              <a:defRPr b="1" sz="5200">
                <a:solidFill>
                  <a:srgbClr val="FFFFFF"/>
                </a:solidFill>
              </a:defRPr>
            </a:lvl6pPr>
            <a:lvl7pPr lvl="6" algn="ctr">
              <a:lnSpc>
                <a:spcPct val="100000"/>
              </a:lnSpc>
              <a:spcBef>
                <a:spcPts val="0"/>
              </a:spcBef>
              <a:spcAft>
                <a:spcPts val="0"/>
              </a:spcAft>
              <a:buClr>
                <a:srgbClr val="FFFFFF"/>
              </a:buClr>
              <a:buSzPts val="5200"/>
              <a:buNone/>
              <a:defRPr b="1" sz="5200">
                <a:solidFill>
                  <a:srgbClr val="FFFFFF"/>
                </a:solidFill>
              </a:defRPr>
            </a:lvl7pPr>
            <a:lvl8pPr lvl="7" algn="ctr">
              <a:lnSpc>
                <a:spcPct val="100000"/>
              </a:lnSpc>
              <a:spcBef>
                <a:spcPts val="0"/>
              </a:spcBef>
              <a:spcAft>
                <a:spcPts val="0"/>
              </a:spcAft>
              <a:buClr>
                <a:srgbClr val="FFFFFF"/>
              </a:buClr>
              <a:buSzPts val="5200"/>
              <a:buNone/>
              <a:defRPr b="1" sz="5200">
                <a:solidFill>
                  <a:srgbClr val="FFFFFF"/>
                </a:solidFill>
              </a:defRPr>
            </a:lvl8pPr>
            <a:lvl9pPr lvl="8" algn="ctr">
              <a:lnSpc>
                <a:spcPct val="100000"/>
              </a:lnSpc>
              <a:spcBef>
                <a:spcPts val="0"/>
              </a:spcBef>
              <a:spcAft>
                <a:spcPts val="0"/>
              </a:spcAft>
              <a:buClr>
                <a:srgbClr val="FFFFFF"/>
              </a:buClr>
              <a:buSzPts val="5200"/>
              <a:buNone/>
              <a:defRPr b="1" sz="5200">
                <a:solidFill>
                  <a:srgbClr val="FFFFFF"/>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Chapter">
  <p:cSld name="CUSTOM_6_2_1_2">
    <p:bg>
      <p:bgPr>
        <a:solidFill>
          <a:srgbClr val="0000FF"/>
        </a:solidFill>
      </p:bgPr>
    </p:bg>
    <p:spTree>
      <p:nvGrpSpPr>
        <p:cNvPr id="481" name="Shape 481"/>
        <p:cNvGrpSpPr/>
        <p:nvPr/>
      </p:nvGrpSpPr>
      <p:grpSpPr>
        <a:xfrm>
          <a:off x="0" y="0"/>
          <a:ext cx="0" cy="0"/>
          <a:chOff x="0" y="0"/>
          <a:chExt cx="0" cy="0"/>
        </a:xfrm>
      </p:grpSpPr>
      <p:sp>
        <p:nvSpPr>
          <p:cNvPr id="482" name="Google Shape;482;g1e4cde02f0c_0_313"/>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483" name="Google Shape;483;g1e4cde02f0c_0_313"/>
          <p:cNvSpPr/>
          <p:nvPr/>
        </p:nvSpPr>
        <p:spPr>
          <a:xfrm>
            <a:off x="0" y="0"/>
            <a:ext cx="90000" cy="900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1e4cde02f0c_0_313"/>
          <p:cNvSpPr txBox="1"/>
          <p:nvPr>
            <p:ph type="title"/>
          </p:nvPr>
        </p:nvSpPr>
        <p:spPr>
          <a:xfrm>
            <a:off x="393925" y="1302875"/>
            <a:ext cx="8355900" cy="1212600"/>
          </a:xfrm>
          <a:prstGeom prst="rect">
            <a:avLst/>
          </a:prstGeom>
          <a:noFill/>
          <a:ln>
            <a:noFill/>
          </a:ln>
        </p:spPr>
        <p:txBody>
          <a:bodyPr anchorCtr="0" anchor="t" bIns="0" lIns="0" spcFirstLastPara="1" rIns="0" wrap="square" tIns="0">
            <a:normAutofit/>
          </a:bodyPr>
          <a:lstStyle>
            <a:lvl1pPr lvl="0" algn="l">
              <a:lnSpc>
                <a:spcPct val="95000"/>
              </a:lnSpc>
              <a:spcBef>
                <a:spcPts val="0"/>
              </a:spcBef>
              <a:spcAft>
                <a:spcPts val="0"/>
              </a:spcAft>
              <a:buClr>
                <a:srgbClr val="FFFFFF"/>
              </a:buClr>
              <a:buSzPts val="4000"/>
              <a:buNone/>
              <a:defRPr b="1" sz="4000">
                <a:solidFill>
                  <a:srgbClr val="FFFFFF"/>
                </a:solidFill>
              </a:defRPr>
            </a:lvl1pPr>
            <a:lvl2pPr lvl="1" algn="l">
              <a:lnSpc>
                <a:spcPct val="95000"/>
              </a:lnSpc>
              <a:spcBef>
                <a:spcPts val="0"/>
              </a:spcBef>
              <a:spcAft>
                <a:spcPts val="0"/>
              </a:spcAft>
              <a:buClr>
                <a:srgbClr val="FFFFFF"/>
              </a:buClr>
              <a:buSzPts val="4000"/>
              <a:buNone/>
              <a:defRPr b="1" sz="4000">
                <a:solidFill>
                  <a:srgbClr val="FFFFFF"/>
                </a:solidFill>
              </a:defRPr>
            </a:lvl2pPr>
            <a:lvl3pPr lvl="2" algn="l">
              <a:lnSpc>
                <a:spcPct val="95000"/>
              </a:lnSpc>
              <a:spcBef>
                <a:spcPts val="0"/>
              </a:spcBef>
              <a:spcAft>
                <a:spcPts val="0"/>
              </a:spcAft>
              <a:buClr>
                <a:srgbClr val="FFFFFF"/>
              </a:buClr>
              <a:buSzPts val="4000"/>
              <a:buNone/>
              <a:defRPr b="1" sz="4000">
                <a:solidFill>
                  <a:srgbClr val="FFFFFF"/>
                </a:solidFill>
              </a:defRPr>
            </a:lvl3pPr>
            <a:lvl4pPr lvl="3" algn="l">
              <a:lnSpc>
                <a:spcPct val="95000"/>
              </a:lnSpc>
              <a:spcBef>
                <a:spcPts val="0"/>
              </a:spcBef>
              <a:spcAft>
                <a:spcPts val="0"/>
              </a:spcAft>
              <a:buClr>
                <a:srgbClr val="FFFFFF"/>
              </a:buClr>
              <a:buSzPts val="4000"/>
              <a:buNone/>
              <a:defRPr b="1" sz="4000">
                <a:solidFill>
                  <a:srgbClr val="FFFFFF"/>
                </a:solidFill>
              </a:defRPr>
            </a:lvl4pPr>
            <a:lvl5pPr lvl="4" algn="l">
              <a:lnSpc>
                <a:spcPct val="95000"/>
              </a:lnSpc>
              <a:spcBef>
                <a:spcPts val="0"/>
              </a:spcBef>
              <a:spcAft>
                <a:spcPts val="0"/>
              </a:spcAft>
              <a:buClr>
                <a:srgbClr val="FFFFFF"/>
              </a:buClr>
              <a:buSzPts val="4000"/>
              <a:buNone/>
              <a:defRPr b="1" sz="4000">
                <a:solidFill>
                  <a:srgbClr val="FFFFFF"/>
                </a:solidFill>
              </a:defRPr>
            </a:lvl5pPr>
            <a:lvl6pPr lvl="5" algn="l">
              <a:lnSpc>
                <a:spcPct val="95000"/>
              </a:lnSpc>
              <a:spcBef>
                <a:spcPts val="0"/>
              </a:spcBef>
              <a:spcAft>
                <a:spcPts val="0"/>
              </a:spcAft>
              <a:buClr>
                <a:srgbClr val="FFFFFF"/>
              </a:buClr>
              <a:buSzPts val="4000"/>
              <a:buNone/>
              <a:defRPr b="1" sz="4000">
                <a:solidFill>
                  <a:srgbClr val="FFFFFF"/>
                </a:solidFill>
              </a:defRPr>
            </a:lvl6pPr>
            <a:lvl7pPr lvl="6" algn="l">
              <a:lnSpc>
                <a:spcPct val="95000"/>
              </a:lnSpc>
              <a:spcBef>
                <a:spcPts val="0"/>
              </a:spcBef>
              <a:spcAft>
                <a:spcPts val="0"/>
              </a:spcAft>
              <a:buClr>
                <a:srgbClr val="FFFFFF"/>
              </a:buClr>
              <a:buSzPts val="4000"/>
              <a:buNone/>
              <a:defRPr b="1" sz="4000">
                <a:solidFill>
                  <a:srgbClr val="FFFFFF"/>
                </a:solidFill>
              </a:defRPr>
            </a:lvl7pPr>
            <a:lvl8pPr lvl="7" algn="l">
              <a:lnSpc>
                <a:spcPct val="95000"/>
              </a:lnSpc>
              <a:spcBef>
                <a:spcPts val="0"/>
              </a:spcBef>
              <a:spcAft>
                <a:spcPts val="0"/>
              </a:spcAft>
              <a:buClr>
                <a:srgbClr val="FFFFFF"/>
              </a:buClr>
              <a:buSzPts val="4000"/>
              <a:buNone/>
              <a:defRPr b="1" sz="4000">
                <a:solidFill>
                  <a:srgbClr val="FFFFFF"/>
                </a:solidFill>
              </a:defRPr>
            </a:lvl8pPr>
            <a:lvl9pPr lvl="8" algn="l">
              <a:lnSpc>
                <a:spcPct val="95000"/>
              </a:lnSpc>
              <a:spcBef>
                <a:spcPts val="0"/>
              </a:spcBef>
              <a:spcAft>
                <a:spcPts val="0"/>
              </a:spcAft>
              <a:buClr>
                <a:srgbClr val="FFFFFF"/>
              </a:buClr>
              <a:buSzPts val="4000"/>
              <a:buNone/>
              <a:defRPr b="1" sz="4000">
                <a:solidFill>
                  <a:srgbClr val="FFFFFF"/>
                </a:solidFill>
              </a:defRPr>
            </a:lvl9pPr>
          </a:lstStyle>
          <a:p/>
        </p:txBody>
      </p:sp>
      <p:sp>
        <p:nvSpPr>
          <p:cNvPr id="485" name="Google Shape;485;g1e4cde02f0c_0_313"/>
          <p:cNvSpPr txBox="1"/>
          <p:nvPr>
            <p:ph idx="2" type="title"/>
          </p:nvPr>
        </p:nvSpPr>
        <p:spPr>
          <a:xfrm>
            <a:off x="393925" y="2515475"/>
            <a:ext cx="8355900" cy="1212600"/>
          </a:xfrm>
          <a:prstGeom prst="rect">
            <a:avLst/>
          </a:prstGeom>
          <a:noFill/>
          <a:ln>
            <a:noFill/>
          </a:ln>
        </p:spPr>
        <p:txBody>
          <a:bodyPr anchorCtr="0" anchor="t" bIns="0" lIns="0" spcFirstLastPara="1" rIns="0" wrap="square" tIns="0">
            <a:normAutofit/>
          </a:bodyPr>
          <a:lstStyle>
            <a:lvl1pPr lvl="0" algn="l">
              <a:lnSpc>
                <a:spcPct val="95000"/>
              </a:lnSpc>
              <a:spcBef>
                <a:spcPts val="0"/>
              </a:spcBef>
              <a:spcAft>
                <a:spcPts val="0"/>
              </a:spcAft>
              <a:buClr>
                <a:srgbClr val="FFFFFF"/>
              </a:buClr>
              <a:buSzPts val="1400"/>
              <a:buNone/>
              <a:defRPr b="0" sz="1400">
                <a:solidFill>
                  <a:srgbClr val="FFFFFF"/>
                </a:solidFill>
              </a:defRPr>
            </a:lvl1pPr>
            <a:lvl2pPr lvl="1" algn="l">
              <a:lnSpc>
                <a:spcPct val="95000"/>
              </a:lnSpc>
              <a:spcBef>
                <a:spcPts val="0"/>
              </a:spcBef>
              <a:spcAft>
                <a:spcPts val="0"/>
              </a:spcAft>
              <a:buClr>
                <a:srgbClr val="FFFFFF"/>
              </a:buClr>
              <a:buSzPts val="1400"/>
              <a:buNone/>
              <a:defRPr b="0" sz="1400">
                <a:solidFill>
                  <a:srgbClr val="FFFFFF"/>
                </a:solidFill>
              </a:defRPr>
            </a:lvl2pPr>
            <a:lvl3pPr lvl="2" algn="l">
              <a:lnSpc>
                <a:spcPct val="95000"/>
              </a:lnSpc>
              <a:spcBef>
                <a:spcPts val="0"/>
              </a:spcBef>
              <a:spcAft>
                <a:spcPts val="0"/>
              </a:spcAft>
              <a:buClr>
                <a:srgbClr val="FFFFFF"/>
              </a:buClr>
              <a:buSzPts val="1400"/>
              <a:buNone/>
              <a:defRPr b="0" sz="1400">
                <a:solidFill>
                  <a:srgbClr val="FFFFFF"/>
                </a:solidFill>
              </a:defRPr>
            </a:lvl3pPr>
            <a:lvl4pPr lvl="3" algn="l">
              <a:lnSpc>
                <a:spcPct val="95000"/>
              </a:lnSpc>
              <a:spcBef>
                <a:spcPts val="0"/>
              </a:spcBef>
              <a:spcAft>
                <a:spcPts val="0"/>
              </a:spcAft>
              <a:buClr>
                <a:srgbClr val="FFFFFF"/>
              </a:buClr>
              <a:buSzPts val="1400"/>
              <a:buNone/>
              <a:defRPr b="0" sz="1400">
                <a:solidFill>
                  <a:srgbClr val="FFFFFF"/>
                </a:solidFill>
              </a:defRPr>
            </a:lvl4pPr>
            <a:lvl5pPr lvl="4" algn="l">
              <a:lnSpc>
                <a:spcPct val="95000"/>
              </a:lnSpc>
              <a:spcBef>
                <a:spcPts val="0"/>
              </a:spcBef>
              <a:spcAft>
                <a:spcPts val="0"/>
              </a:spcAft>
              <a:buClr>
                <a:srgbClr val="FFFFFF"/>
              </a:buClr>
              <a:buSzPts val="1400"/>
              <a:buNone/>
              <a:defRPr b="0" sz="1400">
                <a:solidFill>
                  <a:srgbClr val="FFFFFF"/>
                </a:solidFill>
              </a:defRPr>
            </a:lvl5pPr>
            <a:lvl6pPr lvl="5" algn="l">
              <a:lnSpc>
                <a:spcPct val="95000"/>
              </a:lnSpc>
              <a:spcBef>
                <a:spcPts val="0"/>
              </a:spcBef>
              <a:spcAft>
                <a:spcPts val="0"/>
              </a:spcAft>
              <a:buClr>
                <a:srgbClr val="FFFFFF"/>
              </a:buClr>
              <a:buSzPts val="1400"/>
              <a:buNone/>
              <a:defRPr b="0" sz="1400">
                <a:solidFill>
                  <a:srgbClr val="FFFFFF"/>
                </a:solidFill>
              </a:defRPr>
            </a:lvl6pPr>
            <a:lvl7pPr lvl="6" algn="l">
              <a:lnSpc>
                <a:spcPct val="95000"/>
              </a:lnSpc>
              <a:spcBef>
                <a:spcPts val="0"/>
              </a:spcBef>
              <a:spcAft>
                <a:spcPts val="0"/>
              </a:spcAft>
              <a:buClr>
                <a:srgbClr val="FFFFFF"/>
              </a:buClr>
              <a:buSzPts val="1400"/>
              <a:buNone/>
              <a:defRPr b="0" sz="1400">
                <a:solidFill>
                  <a:srgbClr val="FFFFFF"/>
                </a:solidFill>
              </a:defRPr>
            </a:lvl7pPr>
            <a:lvl8pPr lvl="7" algn="l">
              <a:lnSpc>
                <a:spcPct val="95000"/>
              </a:lnSpc>
              <a:spcBef>
                <a:spcPts val="0"/>
              </a:spcBef>
              <a:spcAft>
                <a:spcPts val="0"/>
              </a:spcAft>
              <a:buClr>
                <a:srgbClr val="FFFFFF"/>
              </a:buClr>
              <a:buSzPts val="1400"/>
              <a:buNone/>
              <a:defRPr b="0" sz="1400">
                <a:solidFill>
                  <a:srgbClr val="FFFFFF"/>
                </a:solidFill>
              </a:defRPr>
            </a:lvl8pPr>
            <a:lvl9pPr lvl="8" algn="l">
              <a:lnSpc>
                <a:spcPct val="95000"/>
              </a:lnSpc>
              <a:spcBef>
                <a:spcPts val="0"/>
              </a:spcBef>
              <a:spcAft>
                <a:spcPts val="0"/>
              </a:spcAft>
              <a:buClr>
                <a:srgbClr val="FFFFFF"/>
              </a:buClr>
              <a:buSzPts val="1400"/>
              <a:buNone/>
              <a:defRPr b="0" sz="14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 Text 5">
  <p:cSld name="CUSTOM_5_6">
    <p:spTree>
      <p:nvGrpSpPr>
        <p:cNvPr id="49" name="Shape 49"/>
        <p:cNvGrpSpPr/>
        <p:nvPr/>
      </p:nvGrpSpPr>
      <p:grpSpPr>
        <a:xfrm>
          <a:off x="0" y="0"/>
          <a:ext cx="0" cy="0"/>
          <a:chOff x="0" y="0"/>
          <a:chExt cx="0" cy="0"/>
        </a:xfrm>
      </p:grpSpPr>
      <p:sp>
        <p:nvSpPr>
          <p:cNvPr id="50" name="Google Shape;50;g216b6e3f9b0_0_162"/>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
        <p:nvSpPr>
          <p:cNvPr id="51" name="Google Shape;51;g216b6e3f9b0_0_162"/>
          <p:cNvSpPr txBox="1"/>
          <p:nvPr>
            <p:ph idx="1" type="subTitle"/>
          </p:nvPr>
        </p:nvSpPr>
        <p:spPr>
          <a:xfrm>
            <a:off x="397500" y="317475"/>
            <a:ext cx="3572100" cy="2586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p:txBody>
      </p:sp>
      <p:sp>
        <p:nvSpPr>
          <p:cNvPr id="52" name="Google Shape;52;g216b6e3f9b0_0_162"/>
          <p:cNvSpPr txBox="1"/>
          <p:nvPr>
            <p:ph idx="2" type="body"/>
          </p:nvPr>
        </p:nvSpPr>
        <p:spPr>
          <a:xfrm>
            <a:off x="397500" y="1159100"/>
            <a:ext cx="8349000" cy="3152400"/>
          </a:xfrm>
          <a:prstGeom prst="rect">
            <a:avLst/>
          </a:prstGeom>
          <a:noFill/>
          <a:ln>
            <a:noFill/>
          </a:ln>
        </p:spPr>
        <p:txBody>
          <a:bodyPr anchorCtr="0" anchor="t" bIns="91425" lIns="0" spcFirstLastPara="1" rIns="91425" wrap="square" tIns="91425">
            <a:noAutofit/>
          </a:bodyPr>
          <a:lstStyle>
            <a:lvl1pPr indent="-330200" lvl="0" marL="457200" algn="l">
              <a:lnSpc>
                <a:spcPct val="115000"/>
              </a:lnSpc>
              <a:spcBef>
                <a:spcPts val="0"/>
              </a:spcBef>
              <a:spcAft>
                <a:spcPts val="0"/>
              </a:spcAft>
              <a:buSzPts val="16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3" name="Google Shape;53;g216b6e3f9b0_0_162"/>
          <p:cNvSpPr txBox="1"/>
          <p:nvPr>
            <p:ph type="title"/>
          </p:nvPr>
        </p:nvSpPr>
        <p:spPr>
          <a:xfrm>
            <a:off x="397500" y="450000"/>
            <a:ext cx="8349000" cy="941400"/>
          </a:xfrm>
          <a:prstGeom prst="rect">
            <a:avLst/>
          </a:prstGeom>
          <a:noFill/>
          <a:ln>
            <a:noFill/>
          </a:ln>
        </p:spPr>
        <p:txBody>
          <a:bodyPr anchorCtr="0" anchor="t" bIns="91425" lIns="0"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fmacher mit Bild" showMasterSp="0">
  <p:cSld name="Aufmacher mit Bild">
    <p:bg>
      <p:bgPr>
        <a:solidFill>
          <a:schemeClr val="dk2"/>
        </a:solidFill>
      </p:bgPr>
    </p:bg>
    <p:spTree>
      <p:nvGrpSpPr>
        <p:cNvPr id="486" name="Shape 486"/>
        <p:cNvGrpSpPr/>
        <p:nvPr/>
      </p:nvGrpSpPr>
      <p:grpSpPr>
        <a:xfrm>
          <a:off x="0" y="0"/>
          <a:ext cx="0" cy="0"/>
          <a:chOff x="0" y="0"/>
          <a:chExt cx="0" cy="0"/>
        </a:xfrm>
      </p:grpSpPr>
      <p:sp>
        <p:nvSpPr>
          <p:cNvPr id="487" name="Google Shape;487;g1e4cde02f0c_0_318"/>
          <p:cNvSpPr/>
          <p:nvPr>
            <p:ph idx="2" type="pic"/>
          </p:nvPr>
        </p:nvSpPr>
        <p:spPr>
          <a:xfrm>
            <a:off x="6130909" y="3"/>
            <a:ext cx="3012900" cy="278400"/>
          </a:xfrm>
          <a:prstGeom prst="rect">
            <a:avLst/>
          </a:prstGeom>
          <a:noFill/>
          <a:ln>
            <a:noFill/>
          </a:ln>
        </p:spPr>
      </p:sp>
      <p:sp>
        <p:nvSpPr>
          <p:cNvPr id="488" name="Google Shape;488;g1e4cde02f0c_0_318"/>
          <p:cNvSpPr txBox="1"/>
          <p:nvPr>
            <p:ph type="title"/>
          </p:nvPr>
        </p:nvSpPr>
        <p:spPr>
          <a:xfrm>
            <a:off x="620920" y="1134002"/>
            <a:ext cx="4521900" cy="9852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89" name="Google Shape;489;g1e4cde02f0c_0_318"/>
          <p:cNvSpPr txBox="1"/>
          <p:nvPr>
            <p:ph idx="1" type="body"/>
          </p:nvPr>
        </p:nvSpPr>
        <p:spPr>
          <a:xfrm>
            <a:off x="621426" y="2133002"/>
            <a:ext cx="4084500" cy="5787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Logo - weiß" showMasterSp="0">
  <p:cSld name="6 Punkte Logo - weiß">
    <p:bg>
      <p:bgPr>
        <a:solidFill>
          <a:schemeClr val="lt1"/>
        </a:solidFill>
      </p:bgPr>
    </p:bg>
    <p:spTree>
      <p:nvGrpSpPr>
        <p:cNvPr id="490" name="Shape 490"/>
        <p:cNvGrpSpPr/>
        <p:nvPr/>
      </p:nvGrpSpPr>
      <p:grpSpPr>
        <a:xfrm>
          <a:off x="0" y="0"/>
          <a:ext cx="0" cy="0"/>
          <a:chOff x="0" y="0"/>
          <a:chExt cx="0" cy="0"/>
        </a:xfrm>
      </p:grpSpPr>
      <p:pic>
        <p:nvPicPr>
          <p:cNvPr id="491" name="Google Shape;491;g1e4cde02f0c_0_322"/>
          <p:cNvPicPr preferRelativeResize="0"/>
          <p:nvPr/>
        </p:nvPicPr>
        <p:blipFill rotWithShape="1">
          <a:blip r:embed="rId2">
            <a:alphaModFix/>
          </a:blip>
          <a:srcRect b="0" l="0" r="0" t="0"/>
          <a:stretch/>
        </p:blipFill>
        <p:spPr>
          <a:xfrm>
            <a:off x="159610" y="219886"/>
            <a:ext cx="773979" cy="479192"/>
          </a:xfrm>
          <a:prstGeom prst="rect">
            <a:avLst/>
          </a:prstGeom>
          <a:noFill/>
          <a:ln>
            <a:noFill/>
          </a:ln>
        </p:spPr>
      </p:pic>
      <p:sp>
        <p:nvSpPr>
          <p:cNvPr id="492" name="Google Shape;492;g1e4cde02f0c_0_322"/>
          <p:cNvSpPr txBox="1"/>
          <p:nvPr>
            <p:ph idx="1" type="body"/>
          </p:nvPr>
        </p:nvSpPr>
        <p:spPr>
          <a:xfrm>
            <a:off x="621753" y="705651"/>
            <a:ext cx="7801200" cy="551700"/>
          </a:xfrm>
          <a:prstGeom prst="rect">
            <a:avLst/>
          </a:prstGeom>
          <a:noFill/>
          <a:ln>
            <a:noFill/>
          </a:ln>
        </p:spPr>
        <p:txBody>
          <a:bodyPr anchorCtr="0" anchor="t" bIns="46800" lIns="90000" spcFirstLastPara="1" rIns="90000" wrap="square" tIns="468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04800" lvl="2" marL="1371600" algn="l">
              <a:lnSpc>
                <a:spcPct val="100000"/>
              </a:lnSpc>
              <a:spcBef>
                <a:spcPts val="700"/>
              </a:spcBef>
              <a:spcAft>
                <a:spcPts val="0"/>
              </a:spcAft>
              <a:buSzPts val="1200"/>
              <a:buChar char="•"/>
              <a:defRPr/>
            </a:lvl3pPr>
            <a:lvl4pPr indent="-304800" lvl="3" marL="1828800" algn="l">
              <a:lnSpc>
                <a:spcPct val="100000"/>
              </a:lnSpc>
              <a:spcBef>
                <a:spcPts val="700"/>
              </a:spcBef>
              <a:spcAft>
                <a:spcPts val="0"/>
              </a:spcAft>
              <a:buSzPts val="1200"/>
              <a:buChar char="•"/>
              <a:defRPr/>
            </a:lvl4pPr>
            <a:lvl5pPr indent="-304800" lvl="4" marL="2286000" algn="l">
              <a:lnSpc>
                <a:spcPct val="100000"/>
              </a:lnSpc>
              <a:spcBef>
                <a:spcPts val="600"/>
              </a:spcBef>
              <a:spcAft>
                <a:spcPts val="0"/>
              </a:spcAft>
              <a:buSzPts val="12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493" name="Google Shape;493;g1e4cde02f0c_0_322"/>
          <p:cNvSpPr txBox="1"/>
          <p:nvPr>
            <p:ph idx="12" type="sldNum"/>
          </p:nvPr>
        </p:nvSpPr>
        <p:spPr>
          <a:xfrm>
            <a:off x="8190433" y="4891091"/>
            <a:ext cx="324900" cy="150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2160">
          <p15:clr>
            <a:srgbClr val="FBAE40"/>
          </p15:clr>
        </p15:guide>
        <p15:guide id="2" orient="horz" pos="120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Logo - weiß" showMasterSp="0">
  <p:cSld name="6 Punkte Logo - weiß">
    <p:bg>
      <p:bgPr>
        <a:solidFill>
          <a:schemeClr val="lt1"/>
        </a:solidFill>
      </p:bgPr>
    </p:bg>
    <p:spTree>
      <p:nvGrpSpPr>
        <p:cNvPr id="498" name="Shape 498"/>
        <p:cNvGrpSpPr/>
        <p:nvPr/>
      </p:nvGrpSpPr>
      <p:grpSpPr>
        <a:xfrm>
          <a:off x="0" y="0"/>
          <a:ext cx="0" cy="0"/>
          <a:chOff x="0" y="0"/>
          <a:chExt cx="0" cy="0"/>
        </a:xfrm>
      </p:grpSpPr>
      <p:pic>
        <p:nvPicPr>
          <p:cNvPr id="499" name="Google Shape;499;p12"/>
          <p:cNvPicPr preferRelativeResize="0"/>
          <p:nvPr/>
        </p:nvPicPr>
        <p:blipFill rotWithShape="1">
          <a:blip r:embed="rId2">
            <a:alphaModFix/>
          </a:blip>
          <a:srcRect b="0" l="0" r="0" t="0"/>
          <a:stretch/>
        </p:blipFill>
        <p:spPr>
          <a:xfrm>
            <a:off x="159610" y="219886"/>
            <a:ext cx="773979" cy="479192"/>
          </a:xfrm>
          <a:prstGeom prst="rect">
            <a:avLst/>
          </a:prstGeom>
          <a:noFill/>
          <a:ln>
            <a:noFill/>
          </a:ln>
        </p:spPr>
      </p:pic>
      <p:sp>
        <p:nvSpPr>
          <p:cNvPr id="500" name="Google Shape;500;p12"/>
          <p:cNvSpPr txBox="1"/>
          <p:nvPr>
            <p:ph idx="1" type="body"/>
          </p:nvPr>
        </p:nvSpPr>
        <p:spPr>
          <a:xfrm>
            <a:off x="621753" y="705651"/>
            <a:ext cx="7801150" cy="551562"/>
          </a:xfrm>
          <a:prstGeom prst="rect">
            <a:avLst/>
          </a:prstGeom>
          <a:noFill/>
          <a:ln>
            <a:noFill/>
          </a:ln>
        </p:spPr>
        <p:txBody>
          <a:bodyPr anchorCtr="0" anchor="t" bIns="46800" lIns="90000" spcFirstLastPara="1" rIns="90000" wrap="square" tIns="468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04800" lvl="2" marL="1371600" algn="l">
              <a:lnSpc>
                <a:spcPct val="100000"/>
              </a:lnSpc>
              <a:spcBef>
                <a:spcPts val="700"/>
              </a:spcBef>
              <a:spcAft>
                <a:spcPts val="0"/>
              </a:spcAft>
              <a:buSzPts val="1200"/>
              <a:buChar char="•"/>
              <a:defRPr/>
            </a:lvl3pPr>
            <a:lvl4pPr indent="-304800" lvl="3" marL="1828800" algn="l">
              <a:lnSpc>
                <a:spcPct val="100000"/>
              </a:lnSpc>
              <a:spcBef>
                <a:spcPts val="700"/>
              </a:spcBef>
              <a:spcAft>
                <a:spcPts val="0"/>
              </a:spcAft>
              <a:buSzPts val="1200"/>
              <a:buChar char="•"/>
              <a:defRPr/>
            </a:lvl4pPr>
            <a:lvl5pPr indent="-304800" lvl="4" marL="2286000" algn="l">
              <a:lnSpc>
                <a:spcPct val="100000"/>
              </a:lnSpc>
              <a:spcBef>
                <a:spcPts val="600"/>
              </a:spcBef>
              <a:spcAft>
                <a:spcPts val="0"/>
              </a:spcAft>
              <a:buSzPts val="12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501" name="Google Shape;501;p12"/>
          <p:cNvSpPr txBox="1"/>
          <p:nvPr>
            <p:ph idx="12" type="sldNum"/>
          </p:nvPr>
        </p:nvSpPr>
        <p:spPr>
          <a:xfrm>
            <a:off x="8190433" y="4891091"/>
            <a:ext cx="324999" cy="150019"/>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2160">
          <p15:clr>
            <a:srgbClr val="FBAE40"/>
          </p15:clr>
        </p15:guide>
        <p15:guide id="2" orient="horz" pos="120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3 Spalten" showMasterSp="0">
  <p:cSld name="Inhalt 3 Spalten">
    <p:bg>
      <p:bgPr>
        <a:solidFill>
          <a:schemeClr val="lt1"/>
        </a:solidFill>
      </p:bgPr>
    </p:bg>
    <p:spTree>
      <p:nvGrpSpPr>
        <p:cNvPr id="502" name="Shape 502"/>
        <p:cNvGrpSpPr/>
        <p:nvPr/>
      </p:nvGrpSpPr>
      <p:grpSpPr>
        <a:xfrm>
          <a:off x="0" y="0"/>
          <a:ext cx="0" cy="0"/>
          <a:chOff x="0" y="0"/>
          <a:chExt cx="0" cy="0"/>
        </a:xfrm>
      </p:grpSpPr>
      <p:sp>
        <p:nvSpPr>
          <p:cNvPr id="503" name="Google Shape;503;p13"/>
          <p:cNvSpPr txBox="1"/>
          <p:nvPr>
            <p:ph idx="1" type="body"/>
          </p:nvPr>
        </p:nvSpPr>
        <p:spPr>
          <a:xfrm>
            <a:off x="485712" y="2160003"/>
            <a:ext cx="25107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04" name="Google Shape;504;p13"/>
          <p:cNvSpPr txBox="1"/>
          <p:nvPr>
            <p:ph idx="2" type="body"/>
          </p:nvPr>
        </p:nvSpPr>
        <p:spPr>
          <a:xfrm>
            <a:off x="6119174" y="2166686"/>
            <a:ext cx="25107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Noto Sans"/>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Noto Sans"/>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Noto Sans"/>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05" name="Google Shape;505;p13"/>
          <p:cNvSpPr txBox="1"/>
          <p:nvPr>
            <p:ph idx="3" type="body"/>
          </p:nvPr>
        </p:nvSpPr>
        <p:spPr>
          <a:xfrm>
            <a:off x="3302443" y="2166686"/>
            <a:ext cx="2510700" cy="14655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300">
                <a:solidFill>
                  <a:schemeClr val="accent5"/>
                </a:solidFill>
              </a:defRPr>
            </a:lvl1pPr>
            <a:lvl2pPr indent="-311150" lvl="1" marL="91440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indent="-311150" lvl="2" marL="1371600" algn="l">
              <a:lnSpc>
                <a:spcPct val="100000"/>
              </a:lnSpc>
              <a:spcBef>
                <a:spcPts val="700"/>
              </a:spcBef>
              <a:spcAft>
                <a:spcPts val="0"/>
              </a:spcAft>
              <a:buClr>
                <a:schemeClr val="accent1"/>
              </a:buClr>
              <a:buSzPts val="1300"/>
              <a:buFont typeface="Arial"/>
              <a:buChar char="•"/>
              <a:defRPr sz="1300">
                <a:solidFill>
                  <a:schemeClr val="accent5"/>
                </a:solidFill>
              </a:defRPr>
            </a:lvl3pPr>
            <a:lvl4pPr indent="-311150" lvl="3" marL="1828800" algn="l">
              <a:lnSpc>
                <a:spcPct val="100000"/>
              </a:lnSpc>
              <a:spcBef>
                <a:spcPts val="700"/>
              </a:spcBef>
              <a:spcAft>
                <a:spcPts val="0"/>
              </a:spcAft>
              <a:buClr>
                <a:schemeClr val="accent1"/>
              </a:buClr>
              <a:buSzPts val="1300"/>
              <a:buFont typeface="Arial"/>
              <a:buChar char="•"/>
              <a:defRPr sz="1300">
                <a:solidFill>
                  <a:schemeClr val="accent5"/>
                </a:solidFill>
              </a:defRPr>
            </a:lvl4pPr>
            <a:lvl5pPr indent="-311150" lvl="4" marL="2286000" algn="l">
              <a:lnSpc>
                <a:spcPct val="100000"/>
              </a:lnSpc>
              <a:spcBef>
                <a:spcPts val="600"/>
              </a:spcBef>
              <a:spcAft>
                <a:spcPts val="0"/>
              </a:spcAft>
              <a:buClr>
                <a:schemeClr val="accent1"/>
              </a:buClr>
              <a:buSzPts val="1300"/>
              <a:buFont typeface="Arial"/>
              <a:buChar char="•"/>
              <a:defRPr sz="1300">
                <a:solidFill>
                  <a:schemeClr val="accent5"/>
                </a:solidFill>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06" name="Google Shape;506;p13"/>
          <p:cNvSpPr txBox="1"/>
          <p:nvPr>
            <p:ph idx="4" type="body"/>
          </p:nvPr>
        </p:nvSpPr>
        <p:spPr>
          <a:xfrm>
            <a:off x="621428" y="540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07" name="Google Shape;507;p13"/>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fmacher mit Bild" showMasterSp="0">
  <p:cSld name="Aufmacher mit Bild">
    <p:bg>
      <p:bgPr>
        <a:solidFill>
          <a:schemeClr val="dk2"/>
        </a:solidFill>
      </p:bgPr>
    </p:bg>
    <p:spTree>
      <p:nvGrpSpPr>
        <p:cNvPr id="508" name="Shape 508"/>
        <p:cNvGrpSpPr/>
        <p:nvPr/>
      </p:nvGrpSpPr>
      <p:grpSpPr>
        <a:xfrm>
          <a:off x="0" y="0"/>
          <a:ext cx="0" cy="0"/>
          <a:chOff x="0" y="0"/>
          <a:chExt cx="0" cy="0"/>
        </a:xfrm>
      </p:grpSpPr>
      <p:sp>
        <p:nvSpPr>
          <p:cNvPr id="509" name="Google Shape;509;p17"/>
          <p:cNvSpPr/>
          <p:nvPr>
            <p:ph idx="2" type="pic"/>
          </p:nvPr>
        </p:nvSpPr>
        <p:spPr>
          <a:xfrm>
            <a:off x="6130909" y="3"/>
            <a:ext cx="3012900" cy="278400"/>
          </a:xfrm>
          <a:prstGeom prst="rect">
            <a:avLst/>
          </a:prstGeom>
          <a:noFill/>
          <a:ln>
            <a:noFill/>
          </a:ln>
        </p:spPr>
      </p:sp>
      <p:sp>
        <p:nvSpPr>
          <p:cNvPr id="510" name="Google Shape;510;p17"/>
          <p:cNvSpPr txBox="1"/>
          <p:nvPr>
            <p:ph type="title"/>
          </p:nvPr>
        </p:nvSpPr>
        <p:spPr>
          <a:xfrm>
            <a:off x="620920" y="1134002"/>
            <a:ext cx="4521900" cy="985200"/>
          </a:xfrm>
          <a:prstGeom prst="rect">
            <a:avLst/>
          </a:prstGeom>
          <a:noFill/>
          <a:ln>
            <a:noFill/>
          </a:ln>
        </p:spPr>
        <p:txBody>
          <a:bodyPr anchorCtr="0" anchor="t" bIns="35100" lIns="67500" spcFirstLastPara="1" rIns="67500" wrap="square" tIns="3510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511" name="Google Shape;511;p17"/>
          <p:cNvSpPr txBox="1"/>
          <p:nvPr>
            <p:ph idx="1" type="body"/>
          </p:nvPr>
        </p:nvSpPr>
        <p:spPr>
          <a:xfrm>
            <a:off x="621426" y="2133002"/>
            <a:ext cx="4084500" cy="578700"/>
          </a:xfrm>
          <a:prstGeom prst="rect">
            <a:avLst/>
          </a:prstGeom>
          <a:noFill/>
          <a:ln>
            <a:noFill/>
          </a:ln>
        </p:spPr>
        <p:txBody>
          <a:bodyPr anchorCtr="0" anchor="t" bIns="35100" lIns="67500" spcFirstLastPara="1" rIns="67500" wrap="square" tIns="35100">
            <a:spAutoFit/>
          </a:bodyPr>
          <a:lstStyle>
            <a:lvl1pPr indent="-228600" lvl="0" marL="4572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Logo - weiß" showMasterSp="0">
  <p:cSld name="1_6 Punkte Logo - weiß">
    <p:bg>
      <p:bgPr>
        <a:solidFill>
          <a:schemeClr val="lt1"/>
        </a:solidFill>
      </p:bgPr>
    </p:bg>
    <p:spTree>
      <p:nvGrpSpPr>
        <p:cNvPr id="512" name="Shape 512"/>
        <p:cNvGrpSpPr/>
        <p:nvPr/>
      </p:nvGrpSpPr>
      <p:grpSpPr>
        <a:xfrm>
          <a:off x="0" y="0"/>
          <a:ext cx="0" cy="0"/>
          <a:chOff x="0" y="0"/>
          <a:chExt cx="0" cy="0"/>
        </a:xfrm>
      </p:grpSpPr>
      <p:pic>
        <p:nvPicPr>
          <p:cNvPr id="513" name="Google Shape;513;p18"/>
          <p:cNvPicPr preferRelativeResize="0"/>
          <p:nvPr/>
        </p:nvPicPr>
        <p:blipFill rotWithShape="1">
          <a:blip r:embed="rId2">
            <a:alphaModFix/>
          </a:blip>
          <a:srcRect b="0" l="0" r="0" t="0"/>
          <a:stretch/>
        </p:blipFill>
        <p:spPr>
          <a:xfrm>
            <a:off x="159610" y="219886"/>
            <a:ext cx="773979" cy="479192"/>
          </a:xfrm>
          <a:prstGeom prst="rect">
            <a:avLst/>
          </a:prstGeom>
          <a:noFill/>
          <a:ln>
            <a:noFill/>
          </a:ln>
        </p:spPr>
      </p:pic>
      <p:sp>
        <p:nvSpPr>
          <p:cNvPr id="514" name="Google Shape;514;p18"/>
          <p:cNvSpPr txBox="1"/>
          <p:nvPr>
            <p:ph idx="1" type="body"/>
          </p:nvPr>
        </p:nvSpPr>
        <p:spPr>
          <a:xfrm>
            <a:off x="621753" y="705651"/>
            <a:ext cx="7801150" cy="551562"/>
          </a:xfrm>
          <a:prstGeom prst="rect">
            <a:avLst/>
          </a:prstGeom>
          <a:noFill/>
          <a:ln>
            <a:noFill/>
          </a:ln>
        </p:spPr>
        <p:txBody>
          <a:bodyPr anchorCtr="0" anchor="t" bIns="46800" lIns="90000" spcFirstLastPara="1" rIns="90000" wrap="square" tIns="468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04800" lvl="2" marL="1371600" algn="l">
              <a:lnSpc>
                <a:spcPct val="100000"/>
              </a:lnSpc>
              <a:spcBef>
                <a:spcPts val="700"/>
              </a:spcBef>
              <a:spcAft>
                <a:spcPts val="0"/>
              </a:spcAft>
              <a:buSzPts val="1200"/>
              <a:buChar char="•"/>
              <a:defRPr/>
            </a:lvl3pPr>
            <a:lvl4pPr indent="-304800" lvl="3" marL="1828800" algn="l">
              <a:lnSpc>
                <a:spcPct val="100000"/>
              </a:lnSpc>
              <a:spcBef>
                <a:spcPts val="700"/>
              </a:spcBef>
              <a:spcAft>
                <a:spcPts val="0"/>
              </a:spcAft>
              <a:buSzPts val="1200"/>
              <a:buChar char="•"/>
              <a:defRPr/>
            </a:lvl4pPr>
            <a:lvl5pPr indent="-304800" lvl="4" marL="2286000" algn="l">
              <a:lnSpc>
                <a:spcPct val="100000"/>
              </a:lnSpc>
              <a:spcBef>
                <a:spcPts val="600"/>
              </a:spcBef>
              <a:spcAft>
                <a:spcPts val="0"/>
              </a:spcAft>
              <a:buSzPts val="12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515" name="Google Shape;515;p18"/>
          <p:cNvSpPr txBox="1"/>
          <p:nvPr>
            <p:ph idx="12" type="sldNum"/>
          </p:nvPr>
        </p:nvSpPr>
        <p:spPr>
          <a:xfrm>
            <a:off x="8190433" y="4891091"/>
            <a:ext cx="324999" cy="150019"/>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2160">
          <p15:clr>
            <a:srgbClr val="FBAE40"/>
          </p15:clr>
        </p15:guide>
        <p15:guide id="2" orient="horz" pos="120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e Freifläche - blau" showMasterSp="0">
  <p:cSld name="Horizontale Freifläche - blau">
    <p:bg>
      <p:bgPr>
        <a:solidFill>
          <a:schemeClr val="dk1"/>
        </a:solidFill>
      </p:bgPr>
    </p:bg>
    <p:spTree>
      <p:nvGrpSpPr>
        <p:cNvPr id="516" name="Shape 516"/>
        <p:cNvGrpSpPr/>
        <p:nvPr/>
      </p:nvGrpSpPr>
      <p:grpSpPr>
        <a:xfrm>
          <a:off x="0" y="0"/>
          <a:ext cx="0" cy="0"/>
          <a:chOff x="0" y="0"/>
          <a:chExt cx="0" cy="0"/>
        </a:xfrm>
      </p:grpSpPr>
      <p:sp>
        <p:nvSpPr>
          <p:cNvPr id="517" name="Google Shape;517;p19"/>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2100">
                <a:solidFill>
                  <a:schemeClr val="lt1"/>
                </a:solidFill>
              </a:defRPr>
            </a:lvl1pPr>
            <a:lvl2pPr indent="-361950" lvl="1" marL="914400" algn="l">
              <a:lnSpc>
                <a:spcPct val="100000"/>
              </a:lnSpc>
              <a:spcBef>
                <a:spcPts val="700"/>
              </a:spcBef>
              <a:spcAft>
                <a:spcPts val="0"/>
              </a:spcAft>
              <a:buSzPts val="2100"/>
              <a:buChar char="o"/>
              <a:defRPr sz="2100"/>
            </a:lvl2pPr>
            <a:lvl3pPr indent="-361950" lvl="2" marL="1371600" algn="l">
              <a:lnSpc>
                <a:spcPct val="100000"/>
              </a:lnSpc>
              <a:spcBef>
                <a:spcPts val="700"/>
              </a:spcBef>
              <a:spcAft>
                <a:spcPts val="0"/>
              </a:spcAft>
              <a:buSzPts val="2100"/>
              <a:buChar char="•"/>
              <a:defRPr sz="2100"/>
            </a:lvl3pPr>
            <a:lvl4pPr indent="-361950" lvl="3" marL="1828800" algn="l">
              <a:lnSpc>
                <a:spcPct val="100000"/>
              </a:lnSpc>
              <a:spcBef>
                <a:spcPts val="700"/>
              </a:spcBef>
              <a:spcAft>
                <a:spcPts val="0"/>
              </a:spcAft>
              <a:buSzPts val="2100"/>
              <a:buChar char="•"/>
              <a:defRPr sz="2100"/>
            </a:lvl4pPr>
            <a:lvl5pPr indent="-361950" lvl="4" marL="2286000" algn="l">
              <a:lnSpc>
                <a:spcPct val="100000"/>
              </a:lnSpc>
              <a:spcBef>
                <a:spcPts val="600"/>
              </a:spcBef>
              <a:spcAft>
                <a:spcPts val="0"/>
              </a:spcAft>
              <a:buSzPts val="2100"/>
              <a:buChar char="•"/>
              <a:defRPr sz="2100"/>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18" name="Google Shape;518;p19"/>
          <p:cNvSpPr txBox="1"/>
          <p:nvPr>
            <p:ph idx="2" type="body"/>
          </p:nvPr>
        </p:nvSpPr>
        <p:spPr>
          <a:xfrm>
            <a:off x="621428" y="702001"/>
            <a:ext cx="7775100" cy="528000"/>
          </a:xfrm>
          <a:prstGeom prst="rect">
            <a:avLst/>
          </a:prstGeom>
          <a:noFill/>
          <a:ln>
            <a:noFill/>
          </a:ln>
        </p:spPr>
        <p:txBody>
          <a:bodyPr anchorCtr="0" anchor="t" bIns="35100" lIns="67500" spcFirstLastPara="1" rIns="67500" wrap="square" tIns="35100">
            <a:spAutoFit/>
          </a:bodyPr>
          <a:lstStyle>
            <a:lvl1pPr indent="-228600" lvl="0" marL="4572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11150" lvl="2" marL="1371600" algn="l">
              <a:lnSpc>
                <a:spcPct val="100000"/>
              </a:lnSpc>
              <a:spcBef>
                <a:spcPts val="700"/>
              </a:spcBef>
              <a:spcAft>
                <a:spcPts val="0"/>
              </a:spcAft>
              <a:buSzPts val="1300"/>
              <a:buChar char="•"/>
              <a:defRPr/>
            </a:lvl3pPr>
            <a:lvl4pPr indent="-311150" lvl="3" marL="1828800" algn="l">
              <a:lnSpc>
                <a:spcPct val="100000"/>
              </a:lnSpc>
              <a:spcBef>
                <a:spcPts val="700"/>
              </a:spcBef>
              <a:spcAft>
                <a:spcPts val="0"/>
              </a:spcAft>
              <a:buSzPts val="1300"/>
              <a:buChar char="•"/>
              <a:defRPr/>
            </a:lvl4pPr>
            <a:lvl5pPr indent="-311150" lvl="4" marL="2286000" algn="l">
              <a:lnSpc>
                <a:spcPct val="100000"/>
              </a:lnSpc>
              <a:spcBef>
                <a:spcPts val="600"/>
              </a:spcBef>
              <a:spcAft>
                <a:spcPts val="0"/>
              </a:spcAft>
              <a:buSzPts val="1300"/>
              <a:buChar char="•"/>
              <a:defRPr/>
            </a:lvl5pPr>
            <a:lvl6pPr indent="-304800" lvl="5" marL="2743200" algn="l">
              <a:lnSpc>
                <a:spcPct val="100000"/>
              </a:lnSpc>
              <a:spcBef>
                <a:spcPts val="0"/>
              </a:spcBef>
              <a:spcAft>
                <a:spcPts val="0"/>
              </a:spcAft>
              <a:buSzPts val="1200"/>
              <a:buChar char="-"/>
              <a:defRPr/>
            </a:lvl6pPr>
            <a:lvl7pPr indent="-304800" lvl="6" marL="3200400" algn="l">
              <a:lnSpc>
                <a:spcPct val="100000"/>
              </a:lnSpc>
              <a:spcBef>
                <a:spcPts val="0"/>
              </a:spcBef>
              <a:spcAft>
                <a:spcPts val="0"/>
              </a:spcAft>
              <a:buSzPts val="1200"/>
              <a:buChar char="-"/>
              <a:defRPr/>
            </a:lvl7pPr>
            <a:lvl8pPr indent="-304800" lvl="7" marL="3657600" algn="l">
              <a:lnSpc>
                <a:spcPct val="100000"/>
              </a:lnSpc>
              <a:spcBef>
                <a:spcPts val="0"/>
              </a:spcBef>
              <a:spcAft>
                <a:spcPts val="0"/>
              </a:spcAft>
              <a:buSzPts val="1200"/>
              <a:buChar char="-"/>
              <a:defRPr/>
            </a:lvl8pPr>
            <a:lvl9pPr indent="-304800" lvl="8" marL="4114800" algn="l">
              <a:lnSpc>
                <a:spcPct val="100000"/>
              </a:lnSpc>
              <a:spcBef>
                <a:spcPts val="0"/>
              </a:spcBef>
              <a:spcAft>
                <a:spcPts val="0"/>
              </a:spcAft>
              <a:buSzPts val="1200"/>
              <a:buChar char="-"/>
              <a:defRPr/>
            </a:lvl9pPr>
          </a:lstStyle>
          <a:p/>
        </p:txBody>
      </p:sp>
      <p:sp>
        <p:nvSpPr>
          <p:cNvPr id="519" name="Google Shape;519;p19"/>
          <p:cNvSpPr txBox="1"/>
          <p:nvPr>
            <p:ph idx="12" type="sldNum"/>
          </p:nvPr>
        </p:nvSpPr>
        <p:spPr>
          <a:xfrm>
            <a:off x="8190442" y="4891091"/>
            <a:ext cx="325200" cy="1500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1620">
          <p15:clr>
            <a:srgbClr val="FBAE40"/>
          </p15:clr>
        </p15:guide>
        <p15:guide id="2" orient="horz" pos="90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unkte Logo - weiß" showMasterSp="0">
  <p:cSld name="1_6 Punkte Logo - weiß 2">
    <p:bg>
      <p:bgPr>
        <a:solidFill>
          <a:schemeClr val="lt1"/>
        </a:solidFill>
      </p:bgPr>
    </p:bg>
    <p:spTree>
      <p:nvGrpSpPr>
        <p:cNvPr id="520" name="Shape 520"/>
        <p:cNvGrpSpPr/>
        <p:nvPr/>
      </p:nvGrpSpPr>
      <p:grpSpPr>
        <a:xfrm>
          <a:off x="0" y="0"/>
          <a:ext cx="0" cy="0"/>
          <a:chOff x="0" y="0"/>
          <a:chExt cx="0" cy="0"/>
        </a:xfrm>
      </p:grpSpPr>
      <p:pic>
        <p:nvPicPr>
          <p:cNvPr id="521" name="Google Shape;521;p20"/>
          <p:cNvPicPr preferRelativeResize="0"/>
          <p:nvPr/>
        </p:nvPicPr>
        <p:blipFill rotWithShape="1">
          <a:blip r:embed="rId2">
            <a:alphaModFix/>
          </a:blip>
          <a:srcRect b="0" l="0" r="0" t="0"/>
          <a:stretch/>
        </p:blipFill>
        <p:spPr>
          <a:xfrm>
            <a:off x="159610" y="219886"/>
            <a:ext cx="773979" cy="479192"/>
          </a:xfrm>
          <a:prstGeom prst="rect">
            <a:avLst/>
          </a:prstGeom>
          <a:noFill/>
          <a:ln>
            <a:noFill/>
          </a:ln>
        </p:spPr>
      </p:pic>
      <p:sp>
        <p:nvSpPr>
          <p:cNvPr id="522" name="Google Shape;522;p20"/>
          <p:cNvSpPr txBox="1"/>
          <p:nvPr>
            <p:ph idx="1" type="body"/>
          </p:nvPr>
        </p:nvSpPr>
        <p:spPr>
          <a:xfrm>
            <a:off x="621753" y="705651"/>
            <a:ext cx="7801150" cy="551562"/>
          </a:xfrm>
          <a:prstGeom prst="rect">
            <a:avLst/>
          </a:prstGeom>
          <a:noFill/>
          <a:ln>
            <a:noFill/>
          </a:ln>
        </p:spPr>
        <p:txBody>
          <a:bodyPr anchorCtr="0" anchor="t" bIns="46800" lIns="90000" spcFirstLastPara="1" rIns="90000" wrap="square" tIns="46800">
            <a:spAutoFit/>
          </a:bodyPr>
          <a:lstStyle>
            <a:lvl1pPr indent="-228600" lvl="0" marL="4572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indent="-311150" lvl="1" marL="914400" algn="l">
              <a:lnSpc>
                <a:spcPct val="100000"/>
              </a:lnSpc>
              <a:spcBef>
                <a:spcPts val="700"/>
              </a:spcBef>
              <a:spcAft>
                <a:spcPts val="0"/>
              </a:spcAft>
              <a:buSzPts val="1300"/>
              <a:buChar char="o"/>
              <a:defRPr/>
            </a:lvl2pPr>
            <a:lvl3pPr indent="-304800" lvl="2" marL="1371600" algn="l">
              <a:lnSpc>
                <a:spcPct val="100000"/>
              </a:lnSpc>
              <a:spcBef>
                <a:spcPts val="700"/>
              </a:spcBef>
              <a:spcAft>
                <a:spcPts val="0"/>
              </a:spcAft>
              <a:buSzPts val="1200"/>
              <a:buChar char="•"/>
              <a:defRPr/>
            </a:lvl3pPr>
            <a:lvl4pPr indent="-304800" lvl="3" marL="1828800" algn="l">
              <a:lnSpc>
                <a:spcPct val="100000"/>
              </a:lnSpc>
              <a:spcBef>
                <a:spcPts val="700"/>
              </a:spcBef>
              <a:spcAft>
                <a:spcPts val="0"/>
              </a:spcAft>
              <a:buSzPts val="1200"/>
              <a:buChar char="•"/>
              <a:defRPr/>
            </a:lvl4pPr>
            <a:lvl5pPr indent="-304800" lvl="4" marL="2286000" algn="l">
              <a:lnSpc>
                <a:spcPct val="100000"/>
              </a:lnSpc>
              <a:spcBef>
                <a:spcPts val="600"/>
              </a:spcBef>
              <a:spcAft>
                <a:spcPts val="0"/>
              </a:spcAft>
              <a:buSzPts val="12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523" name="Google Shape;523;p20"/>
          <p:cNvSpPr txBox="1"/>
          <p:nvPr>
            <p:ph idx="12" type="sldNum"/>
          </p:nvPr>
        </p:nvSpPr>
        <p:spPr>
          <a:xfrm>
            <a:off x="8190433" y="4891091"/>
            <a:ext cx="324999" cy="150019"/>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extLst>
    <p:ext uri="{DCECCB84-F9BA-43D5-87BE-67443E8EF086}">
      <p15:sldGuideLst>
        <p15:guide id="1" orient="horz" pos="2160">
          <p15:clr>
            <a:srgbClr val="FBAE40"/>
          </p15:clr>
        </p15:guide>
        <p15:guide id="2" orient="horz" pos="120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Heading 2">
  <p:cSld name="4.0 Heading 2">
    <p:spTree>
      <p:nvGrpSpPr>
        <p:cNvPr id="524" name="Shape 524"/>
        <p:cNvGrpSpPr/>
        <p:nvPr/>
      </p:nvGrpSpPr>
      <p:grpSpPr>
        <a:xfrm>
          <a:off x="0" y="0"/>
          <a:ext cx="0" cy="0"/>
          <a:chOff x="0" y="0"/>
          <a:chExt cx="0" cy="0"/>
        </a:xfrm>
      </p:grpSpPr>
      <p:sp>
        <p:nvSpPr>
          <p:cNvPr id="525" name="Google Shape;525;p21"/>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526" name="Google Shape;526;p21"/>
          <p:cNvSpPr txBox="1"/>
          <p:nvPr>
            <p:ph type="ctrTitle"/>
          </p:nvPr>
        </p:nvSpPr>
        <p:spPr>
          <a:xfrm>
            <a:off x="396000" y="684000"/>
            <a:ext cx="8308800" cy="630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FF"/>
              </a:buClr>
              <a:buSzPts val="4000"/>
              <a:buNone/>
              <a:defRPr b="1" sz="4000">
                <a:solidFill>
                  <a:srgbClr val="0000FF"/>
                </a:solidFill>
              </a:defRPr>
            </a:lvl1pPr>
            <a:lvl2pPr lvl="1" algn="ctr">
              <a:lnSpc>
                <a:spcPct val="100000"/>
              </a:lnSpc>
              <a:spcBef>
                <a:spcPts val="0"/>
              </a:spcBef>
              <a:spcAft>
                <a:spcPts val="0"/>
              </a:spcAft>
              <a:buClr>
                <a:srgbClr val="0000FF"/>
              </a:buClr>
              <a:buSzPts val="5200"/>
              <a:buNone/>
              <a:defRPr b="1" sz="5200">
                <a:solidFill>
                  <a:srgbClr val="0000FF"/>
                </a:solidFill>
              </a:defRPr>
            </a:lvl2pPr>
            <a:lvl3pPr lvl="2" algn="ctr">
              <a:lnSpc>
                <a:spcPct val="100000"/>
              </a:lnSpc>
              <a:spcBef>
                <a:spcPts val="0"/>
              </a:spcBef>
              <a:spcAft>
                <a:spcPts val="0"/>
              </a:spcAft>
              <a:buClr>
                <a:srgbClr val="0000FF"/>
              </a:buClr>
              <a:buSzPts val="5200"/>
              <a:buNone/>
              <a:defRPr b="1" sz="5200">
                <a:solidFill>
                  <a:srgbClr val="0000FF"/>
                </a:solidFill>
              </a:defRPr>
            </a:lvl3pPr>
            <a:lvl4pPr lvl="3" algn="ctr">
              <a:lnSpc>
                <a:spcPct val="100000"/>
              </a:lnSpc>
              <a:spcBef>
                <a:spcPts val="0"/>
              </a:spcBef>
              <a:spcAft>
                <a:spcPts val="0"/>
              </a:spcAft>
              <a:buClr>
                <a:srgbClr val="0000FF"/>
              </a:buClr>
              <a:buSzPts val="5200"/>
              <a:buNone/>
              <a:defRPr b="1" sz="5200">
                <a:solidFill>
                  <a:srgbClr val="0000FF"/>
                </a:solidFill>
              </a:defRPr>
            </a:lvl4pPr>
            <a:lvl5pPr lvl="4" algn="ctr">
              <a:lnSpc>
                <a:spcPct val="100000"/>
              </a:lnSpc>
              <a:spcBef>
                <a:spcPts val="0"/>
              </a:spcBef>
              <a:spcAft>
                <a:spcPts val="0"/>
              </a:spcAft>
              <a:buClr>
                <a:srgbClr val="0000FF"/>
              </a:buClr>
              <a:buSzPts val="5200"/>
              <a:buNone/>
              <a:defRPr b="1" sz="5200">
                <a:solidFill>
                  <a:srgbClr val="0000FF"/>
                </a:solidFill>
              </a:defRPr>
            </a:lvl5pPr>
            <a:lvl6pPr lvl="5" algn="ctr">
              <a:lnSpc>
                <a:spcPct val="100000"/>
              </a:lnSpc>
              <a:spcBef>
                <a:spcPts val="0"/>
              </a:spcBef>
              <a:spcAft>
                <a:spcPts val="0"/>
              </a:spcAft>
              <a:buClr>
                <a:srgbClr val="0000FF"/>
              </a:buClr>
              <a:buSzPts val="5200"/>
              <a:buNone/>
              <a:defRPr b="1" sz="5200">
                <a:solidFill>
                  <a:srgbClr val="0000FF"/>
                </a:solidFill>
              </a:defRPr>
            </a:lvl6pPr>
            <a:lvl7pPr lvl="6" algn="ctr">
              <a:lnSpc>
                <a:spcPct val="100000"/>
              </a:lnSpc>
              <a:spcBef>
                <a:spcPts val="0"/>
              </a:spcBef>
              <a:spcAft>
                <a:spcPts val="0"/>
              </a:spcAft>
              <a:buClr>
                <a:srgbClr val="0000FF"/>
              </a:buClr>
              <a:buSzPts val="5200"/>
              <a:buNone/>
              <a:defRPr b="1" sz="5200">
                <a:solidFill>
                  <a:srgbClr val="0000FF"/>
                </a:solidFill>
              </a:defRPr>
            </a:lvl7pPr>
            <a:lvl8pPr lvl="7" algn="ctr">
              <a:lnSpc>
                <a:spcPct val="100000"/>
              </a:lnSpc>
              <a:spcBef>
                <a:spcPts val="0"/>
              </a:spcBef>
              <a:spcAft>
                <a:spcPts val="0"/>
              </a:spcAft>
              <a:buClr>
                <a:srgbClr val="0000FF"/>
              </a:buClr>
              <a:buSzPts val="5200"/>
              <a:buNone/>
              <a:defRPr b="1" sz="5200">
                <a:solidFill>
                  <a:srgbClr val="0000FF"/>
                </a:solidFill>
              </a:defRPr>
            </a:lvl8pPr>
            <a:lvl9pPr lvl="8" algn="ctr">
              <a:lnSpc>
                <a:spcPct val="100000"/>
              </a:lnSpc>
              <a:spcBef>
                <a:spcPts val="0"/>
              </a:spcBef>
              <a:spcAft>
                <a:spcPts val="0"/>
              </a:spcAft>
              <a:buClr>
                <a:srgbClr val="0000FF"/>
              </a:buClr>
              <a:buSzPts val="5200"/>
              <a:buNone/>
              <a:defRPr b="1" sz="5200">
                <a:solidFill>
                  <a:srgbClr val="0000FF"/>
                </a:solidFill>
              </a:defRPr>
            </a:lvl9pPr>
          </a:lstStyle>
          <a:p/>
        </p:txBody>
      </p:sp>
      <p:sp>
        <p:nvSpPr>
          <p:cNvPr id="527" name="Google Shape;527;p21"/>
          <p:cNvSpPr txBox="1"/>
          <p:nvPr>
            <p:ph idx="1" type="subTitle"/>
          </p:nvPr>
        </p:nvSpPr>
        <p:spPr>
          <a:xfrm>
            <a:off x="414000" y="414000"/>
            <a:ext cx="8290800" cy="258600"/>
          </a:xfrm>
          <a:prstGeom prst="rect">
            <a:avLst/>
          </a:prstGeom>
          <a:noFill/>
          <a:ln>
            <a:noFill/>
          </a:ln>
        </p:spPr>
        <p:txBody>
          <a:bodyPr anchorCtr="0" anchor="t" bIns="0" lIns="0" spcFirstLastPara="1" rIns="0" wrap="square" tIns="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Empty">
  <p:cSld name="0.0 Empty">
    <p:spTree>
      <p:nvGrpSpPr>
        <p:cNvPr id="528" name="Shape 528"/>
        <p:cNvGrpSpPr/>
        <p:nvPr/>
      </p:nvGrpSpPr>
      <p:grpSpPr>
        <a:xfrm>
          <a:off x="0" y="0"/>
          <a:ext cx="0" cy="0"/>
          <a:chOff x="0" y="0"/>
          <a:chExt cx="0" cy="0"/>
        </a:xfrm>
      </p:grpSpPr>
      <p:sp>
        <p:nvSpPr>
          <p:cNvPr id="529" name="Google Shape;529;p22"/>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5.xml"/><Relationship Id="rId20" Type="http://schemas.openxmlformats.org/officeDocument/2006/relationships/slideLayout" Target="../slideLayouts/slideLayout40.xml"/><Relationship Id="rId22" Type="http://schemas.openxmlformats.org/officeDocument/2006/relationships/slideLayout" Target="../slideLayouts/slideLayout42.xml"/><Relationship Id="rId21" Type="http://schemas.openxmlformats.org/officeDocument/2006/relationships/slideLayout" Target="../slideLayouts/slideLayout41.xml"/><Relationship Id="rId24" Type="http://schemas.openxmlformats.org/officeDocument/2006/relationships/slideLayout" Target="../slideLayouts/slideLayout44.xml"/><Relationship Id="rId23" Type="http://schemas.openxmlformats.org/officeDocument/2006/relationships/slideLayout" Target="../slideLayouts/slideLayout4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26" Type="http://schemas.openxmlformats.org/officeDocument/2006/relationships/slideLayout" Target="../slideLayouts/slideLayout46.xml"/><Relationship Id="rId25" Type="http://schemas.openxmlformats.org/officeDocument/2006/relationships/slideLayout" Target="../slideLayouts/slideLayout45.xml"/><Relationship Id="rId28" Type="http://schemas.openxmlformats.org/officeDocument/2006/relationships/slideLayout" Target="../slideLayouts/slideLayout48.xml"/><Relationship Id="rId27" Type="http://schemas.openxmlformats.org/officeDocument/2006/relationships/slideLayout" Target="../slideLayouts/slideLayout47.xml"/><Relationship Id="rId5" Type="http://schemas.openxmlformats.org/officeDocument/2006/relationships/slideLayout" Target="../slideLayouts/slideLayout25.xml"/><Relationship Id="rId6" Type="http://schemas.openxmlformats.org/officeDocument/2006/relationships/slideLayout" Target="../slideLayouts/slideLayout26.xml"/><Relationship Id="rId29" Type="http://schemas.openxmlformats.org/officeDocument/2006/relationships/slideLayout" Target="../slideLayouts/slideLayout49.xml"/><Relationship Id="rId7" Type="http://schemas.openxmlformats.org/officeDocument/2006/relationships/slideLayout" Target="../slideLayouts/slideLayout27.xml"/><Relationship Id="rId8" Type="http://schemas.openxmlformats.org/officeDocument/2006/relationships/slideLayout" Target="../slideLayouts/slideLayout28.xml"/><Relationship Id="rId31" Type="http://schemas.openxmlformats.org/officeDocument/2006/relationships/slideLayout" Target="../slideLayouts/slideLayout51.xml"/><Relationship Id="rId30" Type="http://schemas.openxmlformats.org/officeDocument/2006/relationships/slideLayout" Target="../slideLayouts/slideLayout50.xml"/><Relationship Id="rId11" Type="http://schemas.openxmlformats.org/officeDocument/2006/relationships/slideLayout" Target="../slideLayouts/slideLayout31.xml"/><Relationship Id="rId33" Type="http://schemas.openxmlformats.org/officeDocument/2006/relationships/slideLayout" Target="../slideLayouts/slideLayout53.xml"/><Relationship Id="rId10" Type="http://schemas.openxmlformats.org/officeDocument/2006/relationships/slideLayout" Target="../slideLayouts/slideLayout30.xml"/><Relationship Id="rId32" Type="http://schemas.openxmlformats.org/officeDocument/2006/relationships/slideLayout" Target="../slideLayouts/slideLayout52.xml"/><Relationship Id="rId13" Type="http://schemas.openxmlformats.org/officeDocument/2006/relationships/slideLayout" Target="../slideLayouts/slideLayout33.xml"/><Relationship Id="rId35" Type="http://schemas.openxmlformats.org/officeDocument/2006/relationships/slideLayout" Target="../slideLayouts/slideLayout55.xml"/><Relationship Id="rId12" Type="http://schemas.openxmlformats.org/officeDocument/2006/relationships/slideLayout" Target="../slideLayouts/slideLayout32.xml"/><Relationship Id="rId34" Type="http://schemas.openxmlformats.org/officeDocument/2006/relationships/slideLayout" Target="../slideLayouts/slideLayout54.xml"/><Relationship Id="rId15" Type="http://schemas.openxmlformats.org/officeDocument/2006/relationships/slideLayout" Target="../slideLayouts/slideLayout35.xml"/><Relationship Id="rId37" Type="http://schemas.openxmlformats.org/officeDocument/2006/relationships/slideLayout" Target="../slideLayouts/slideLayout57.xml"/><Relationship Id="rId14" Type="http://schemas.openxmlformats.org/officeDocument/2006/relationships/slideLayout" Target="../slideLayouts/slideLayout34.xml"/><Relationship Id="rId36" Type="http://schemas.openxmlformats.org/officeDocument/2006/relationships/slideLayout" Target="../slideLayouts/slideLayout56.xml"/><Relationship Id="rId17" Type="http://schemas.openxmlformats.org/officeDocument/2006/relationships/slideLayout" Target="../slideLayouts/slideLayout37.xml"/><Relationship Id="rId39" Type="http://schemas.openxmlformats.org/officeDocument/2006/relationships/slideLayout" Target="../slideLayouts/slideLayout59.xml"/><Relationship Id="rId16" Type="http://schemas.openxmlformats.org/officeDocument/2006/relationships/slideLayout" Target="../slideLayouts/slideLayout36.xml"/><Relationship Id="rId38" Type="http://schemas.openxmlformats.org/officeDocument/2006/relationships/slideLayout" Target="../slideLayouts/slideLayout58.xml"/><Relationship Id="rId19" Type="http://schemas.openxmlformats.org/officeDocument/2006/relationships/slideLayout" Target="../slideLayouts/slideLayout39.xml"/><Relationship Id="rId1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9.xml"/><Relationship Id="rId22" Type="http://schemas.openxmlformats.org/officeDocument/2006/relationships/slideLayout" Target="../slideLayouts/slideLayout81.xml"/><Relationship Id="rId21" Type="http://schemas.openxmlformats.org/officeDocument/2006/relationships/slideLayout" Target="../slideLayouts/slideLayout80.xml"/><Relationship Id="rId24" Type="http://schemas.openxmlformats.org/officeDocument/2006/relationships/slideLayout" Target="../slideLayouts/slideLayout83.xml"/><Relationship Id="rId23" Type="http://schemas.openxmlformats.org/officeDocument/2006/relationships/slideLayout" Target="../slideLayouts/slideLayout82.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26" Type="http://schemas.openxmlformats.org/officeDocument/2006/relationships/slideLayout" Target="../slideLayouts/slideLayout85.xml"/><Relationship Id="rId25" Type="http://schemas.openxmlformats.org/officeDocument/2006/relationships/slideLayout" Target="../slideLayouts/slideLayout84.xml"/><Relationship Id="rId28" Type="http://schemas.openxmlformats.org/officeDocument/2006/relationships/slideLayout" Target="../slideLayouts/slideLayout87.xml"/><Relationship Id="rId27" Type="http://schemas.openxmlformats.org/officeDocument/2006/relationships/slideLayout" Target="../slideLayouts/slideLayout86.xml"/><Relationship Id="rId5" Type="http://schemas.openxmlformats.org/officeDocument/2006/relationships/slideLayout" Target="../slideLayouts/slideLayout64.xml"/><Relationship Id="rId6" Type="http://schemas.openxmlformats.org/officeDocument/2006/relationships/slideLayout" Target="../slideLayouts/slideLayout65.xml"/><Relationship Id="rId29" Type="http://schemas.openxmlformats.org/officeDocument/2006/relationships/slideLayout" Target="../slideLayouts/slideLayout88.xml"/><Relationship Id="rId7" Type="http://schemas.openxmlformats.org/officeDocument/2006/relationships/slideLayout" Target="../slideLayouts/slideLayout66.xml"/><Relationship Id="rId8" Type="http://schemas.openxmlformats.org/officeDocument/2006/relationships/slideLayout" Target="../slideLayouts/slideLayout67.xml"/><Relationship Id="rId31" Type="http://schemas.openxmlformats.org/officeDocument/2006/relationships/slideLayout" Target="../slideLayouts/slideLayout90.xml"/><Relationship Id="rId30" Type="http://schemas.openxmlformats.org/officeDocument/2006/relationships/slideLayout" Target="../slideLayouts/slideLayout89.xml"/><Relationship Id="rId11" Type="http://schemas.openxmlformats.org/officeDocument/2006/relationships/slideLayout" Target="../slideLayouts/slideLayout70.xml"/><Relationship Id="rId33" Type="http://schemas.openxmlformats.org/officeDocument/2006/relationships/theme" Target="../theme/theme1.xml"/><Relationship Id="rId10" Type="http://schemas.openxmlformats.org/officeDocument/2006/relationships/slideLayout" Target="../slideLayouts/slideLayout69.xml"/><Relationship Id="rId32" Type="http://schemas.openxmlformats.org/officeDocument/2006/relationships/slideLayout" Target="../slideLayouts/slideLayout91.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5" Type="http://schemas.openxmlformats.org/officeDocument/2006/relationships/slideLayout" Target="../slideLayouts/slideLayout74.xml"/><Relationship Id="rId14" Type="http://schemas.openxmlformats.org/officeDocument/2006/relationships/slideLayout" Target="../slideLayouts/slideLayout73.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19" Type="http://schemas.openxmlformats.org/officeDocument/2006/relationships/slideLayout" Target="../slideLayouts/slideLayout78.xml"/><Relationship Id="rId1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40" Type="http://schemas.openxmlformats.org/officeDocument/2006/relationships/theme" Target="../theme/theme3.xml"/><Relationship Id="rId20" Type="http://schemas.openxmlformats.org/officeDocument/2006/relationships/slideLayout" Target="../slideLayouts/slideLayout111.xml"/><Relationship Id="rId22" Type="http://schemas.openxmlformats.org/officeDocument/2006/relationships/slideLayout" Target="../slideLayouts/slideLayout113.xml"/><Relationship Id="rId21" Type="http://schemas.openxmlformats.org/officeDocument/2006/relationships/slideLayout" Target="../slideLayouts/slideLayout112.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8" Type="http://schemas.openxmlformats.org/officeDocument/2006/relationships/slideLayout" Target="../slideLayouts/slideLayout119.xml"/><Relationship Id="rId27" Type="http://schemas.openxmlformats.org/officeDocument/2006/relationships/slideLayout" Target="../slideLayouts/slideLayout118.xml"/><Relationship Id="rId5" Type="http://schemas.openxmlformats.org/officeDocument/2006/relationships/slideLayout" Target="../slideLayouts/slideLayout96.xml"/><Relationship Id="rId6" Type="http://schemas.openxmlformats.org/officeDocument/2006/relationships/slideLayout" Target="../slideLayouts/slideLayout97.xml"/><Relationship Id="rId29" Type="http://schemas.openxmlformats.org/officeDocument/2006/relationships/slideLayout" Target="../slideLayouts/slideLayout120.xml"/><Relationship Id="rId7" Type="http://schemas.openxmlformats.org/officeDocument/2006/relationships/slideLayout" Target="../slideLayouts/slideLayout98.xml"/><Relationship Id="rId8" Type="http://schemas.openxmlformats.org/officeDocument/2006/relationships/slideLayout" Target="../slideLayouts/slideLayout99.xml"/><Relationship Id="rId31" Type="http://schemas.openxmlformats.org/officeDocument/2006/relationships/slideLayout" Target="../slideLayouts/slideLayout122.xml"/><Relationship Id="rId30" Type="http://schemas.openxmlformats.org/officeDocument/2006/relationships/slideLayout" Target="../slideLayouts/slideLayout121.xml"/><Relationship Id="rId11" Type="http://schemas.openxmlformats.org/officeDocument/2006/relationships/slideLayout" Target="../slideLayouts/slideLayout102.xml"/><Relationship Id="rId33" Type="http://schemas.openxmlformats.org/officeDocument/2006/relationships/slideLayout" Target="../slideLayouts/slideLayout124.xml"/><Relationship Id="rId10" Type="http://schemas.openxmlformats.org/officeDocument/2006/relationships/slideLayout" Target="../slideLayouts/slideLayout101.xml"/><Relationship Id="rId32" Type="http://schemas.openxmlformats.org/officeDocument/2006/relationships/slideLayout" Target="../slideLayouts/slideLayout123.xml"/><Relationship Id="rId13" Type="http://schemas.openxmlformats.org/officeDocument/2006/relationships/slideLayout" Target="../slideLayouts/slideLayout104.xml"/><Relationship Id="rId35" Type="http://schemas.openxmlformats.org/officeDocument/2006/relationships/slideLayout" Target="../slideLayouts/slideLayout126.xml"/><Relationship Id="rId12" Type="http://schemas.openxmlformats.org/officeDocument/2006/relationships/slideLayout" Target="../slideLayouts/slideLayout103.xml"/><Relationship Id="rId34" Type="http://schemas.openxmlformats.org/officeDocument/2006/relationships/slideLayout" Target="../slideLayouts/slideLayout125.xml"/><Relationship Id="rId15" Type="http://schemas.openxmlformats.org/officeDocument/2006/relationships/slideLayout" Target="../slideLayouts/slideLayout106.xml"/><Relationship Id="rId37" Type="http://schemas.openxmlformats.org/officeDocument/2006/relationships/slideLayout" Target="../slideLayouts/slideLayout128.xml"/><Relationship Id="rId14" Type="http://schemas.openxmlformats.org/officeDocument/2006/relationships/slideLayout" Target="../slideLayouts/slideLayout105.xml"/><Relationship Id="rId36" Type="http://schemas.openxmlformats.org/officeDocument/2006/relationships/slideLayout" Target="../slideLayouts/slideLayout127.xml"/><Relationship Id="rId17" Type="http://schemas.openxmlformats.org/officeDocument/2006/relationships/slideLayout" Target="../slideLayouts/slideLayout108.xml"/><Relationship Id="rId39" Type="http://schemas.openxmlformats.org/officeDocument/2006/relationships/slideLayout" Target="../slideLayouts/slideLayout130.xml"/><Relationship Id="rId16" Type="http://schemas.openxmlformats.org/officeDocument/2006/relationships/slideLayout" Target="../slideLayouts/slideLayout107.xml"/><Relationship Id="rId38" Type="http://schemas.openxmlformats.org/officeDocument/2006/relationships/slideLayout" Target="../slideLayouts/slideLayout129.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16b6e3f9b0_0_118"/>
          <p:cNvSpPr txBox="1"/>
          <p:nvPr>
            <p:ph type="title"/>
          </p:nvPr>
        </p:nvSpPr>
        <p:spPr>
          <a:xfrm>
            <a:off x="430425" y="292625"/>
            <a:ext cx="8274900" cy="1203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1pPr>
            <a:lvl2pPr lvl="1"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2pPr>
            <a:lvl3pPr lvl="2"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3pPr>
            <a:lvl4pPr lvl="3"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4pPr>
            <a:lvl5pPr lvl="4"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5pPr>
            <a:lvl6pPr lvl="5"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6pPr>
            <a:lvl7pPr lvl="6"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7pPr>
            <a:lvl8pPr lvl="7"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8pPr>
            <a:lvl9pPr lvl="8" marR="0" rtl="0" algn="l">
              <a:lnSpc>
                <a:spcPct val="100000"/>
              </a:lnSpc>
              <a:spcBef>
                <a:spcPts val="0"/>
              </a:spcBef>
              <a:spcAft>
                <a:spcPts val="0"/>
              </a:spcAft>
              <a:buClr>
                <a:schemeClr val="accent2"/>
              </a:buClr>
              <a:buSzPts val="2400"/>
              <a:buFont typeface="Inter"/>
              <a:buNone/>
              <a:defRPr b="1" i="0" sz="2400" u="none" cap="none" strike="noStrike">
                <a:solidFill>
                  <a:schemeClr val="accent2"/>
                </a:solidFill>
                <a:latin typeface="Inter"/>
                <a:ea typeface="Inter"/>
                <a:cs typeface="Inter"/>
                <a:sym typeface="Inter"/>
              </a:defRPr>
            </a:lvl9pPr>
          </a:lstStyle>
          <a:p/>
        </p:txBody>
      </p:sp>
      <p:sp>
        <p:nvSpPr>
          <p:cNvPr id="7" name="Google Shape;7;g216b6e3f9b0_0_118"/>
          <p:cNvSpPr txBox="1"/>
          <p:nvPr>
            <p:ph idx="1" type="body"/>
          </p:nvPr>
        </p:nvSpPr>
        <p:spPr>
          <a:xfrm>
            <a:off x="553100" y="1088400"/>
            <a:ext cx="8152200" cy="3163500"/>
          </a:xfrm>
          <a:prstGeom prst="rect">
            <a:avLst/>
          </a:prstGeom>
          <a:noFill/>
          <a:ln>
            <a:noFill/>
          </a:ln>
        </p:spPr>
        <p:txBody>
          <a:bodyPr anchorCtr="0" anchor="t" bIns="91425" lIns="0" spcFirstLastPara="1" rIns="91425" wrap="square" tIns="91425">
            <a:noAutofit/>
          </a:bodyPr>
          <a:lstStyle>
            <a:lvl1pPr indent="-330200" lvl="0" marL="457200" marR="0" rtl="0" algn="l">
              <a:lnSpc>
                <a:spcPct val="115000"/>
              </a:lnSpc>
              <a:spcBef>
                <a:spcPts val="0"/>
              </a:spcBef>
              <a:spcAft>
                <a:spcPts val="0"/>
              </a:spcAft>
              <a:buClr>
                <a:srgbClr val="9E9E9E"/>
              </a:buClr>
              <a:buSzPts val="1600"/>
              <a:buFont typeface="Inter"/>
              <a:buChar char="•"/>
              <a:defRPr b="0" i="0" sz="1600" u="none" cap="none" strike="noStrike">
                <a:solidFill>
                  <a:schemeClr val="dk2"/>
                </a:solidFill>
                <a:latin typeface="Inter"/>
                <a:ea typeface="Inter"/>
                <a:cs typeface="Inter"/>
                <a:sym typeface="Inter"/>
              </a:defRPr>
            </a:lvl1pPr>
            <a:lvl2pPr indent="-317500" lvl="1" marL="914400" marR="0" rtl="0" algn="l">
              <a:lnSpc>
                <a:spcPct val="115000"/>
              </a:lnSpc>
              <a:spcBef>
                <a:spcPts val="1600"/>
              </a:spcBef>
              <a:spcAft>
                <a:spcPts val="0"/>
              </a:spcAft>
              <a:buClr>
                <a:srgbClr val="9E9E9E"/>
              </a:buClr>
              <a:buSzPts val="1400"/>
              <a:buFont typeface="Inter"/>
              <a:buChar char="•"/>
              <a:defRPr b="0" i="0" sz="1400" u="none" cap="none" strike="noStrike">
                <a:solidFill>
                  <a:schemeClr val="dk2"/>
                </a:solidFill>
                <a:latin typeface="Inter"/>
                <a:ea typeface="Inter"/>
                <a:cs typeface="Inter"/>
                <a:sym typeface="Inter"/>
              </a:defRPr>
            </a:lvl2pPr>
            <a:lvl3pPr indent="-317500" lvl="2" marL="1371600" marR="0" rtl="0" algn="l">
              <a:lnSpc>
                <a:spcPct val="115000"/>
              </a:lnSpc>
              <a:spcBef>
                <a:spcPts val="1600"/>
              </a:spcBef>
              <a:spcAft>
                <a:spcPts val="0"/>
              </a:spcAft>
              <a:buClr>
                <a:srgbClr val="9E9E9E"/>
              </a:buClr>
              <a:buSzPts val="1400"/>
              <a:buFont typeface="Inter"/>
              <a:buChar char="•"/>
              <a:defRPr b="0" i="0" sz="1400" u="none" cap="none" strike="noStrike">
                <a:solidFill>
                  <a:schemeClr val="dk2"/>
                </a:solidFill>
                <a:latin typeface="Inter"/>
                <a:ea typeface="Inter"/>
                <a:cs typeface="Inter"/>
                <a:sym typeface="Inter"/>
              </a:defRPr>
            </a:lvl3pPr>
            <a:lvl4pPr indent="-317500" lvl="3" marL="1828800" marR="0" rtl="0" algn="l">
              <a:lnSpc>
                <a:spcPct val="115000"/>
              </a:lnSpc>
              <a:spcBef>
                <a:spcPts val="1600"/>
              </a:spcBef>
              <a:spcAft>
                <a:spcPts val="0"/>
              </a:spcAft>
              <a:buClr>
                <a:srgbClr val="9E9E9E"/>
              </a:buClr>
              <a:buSzPts val="1400"/>
              <a:buFont typeface="Inter"/>
              <a:buChar char="•"/>
              <a:defRPr b="0" i="0" sz="1400" u="none" cap="none" strike="noStrike">
                <a:solidFill>
                  <a:schemeClr val="dk2"/>
                </a:solidFill>
                <a:latin typeface="Inter"/>
                <a:ea typeface="Inter"/>
                <a:cs typeface="Inter"/>
                <a:sym typeface="Inter"/>
              </a:defRPr>
            </a:lvl4pPr>
            <a:lvl5pPr indent="-317500" lvl="4" marL="2286000" marR="0" rtl="0" algn="l">
              <a:lnSpc>
                <a:spcPct val="115000"/>
              </a:lnSpc>
              <a:spcBef>
                <a:spcPts val="1600"/>
              </a:spcBef>
              <a:spcAft>
                <a:spcPts val="0"/>
              </a:spcAft>
              <a:buClr>
                <a:srgbClr val="9E9E9E"/>
              </a:buClr>
              <a:buSzPts val="1400"/>
              <a:buFont typeface="Inter"/>
              <a:buChar char="•"/>
              <a:defRPr b="0" i="0" sz="1400" u="none" cap="none" strike="noStrike">
                <a:solidFill>
                  <a:schemeClr val="dk2"/>
                </a:solidFill>
                <a:latin typeface="Inter"/>
                <a:ea typeface="Inter"/>
                <a:cs typeface="Inter"/>
                <a:sym typeface="Inter"/>
              </a:defRPr>
            </a:lvl5pPr>
            <a:lvl6pPr indent="-317500" lvl="5" marL="2743200" marR="0" rtl="0" algn="l">
              <a:lnSpc>
                <a:spcPct val="115000"/>
              </a:lnSpc>
              <a:spcBef>
                <a:spcPts val="1600"/>
              </a:spcBef>
              <a:spcAft>
                <a:spcPts val="0"/>
              </a:spcAft>
              <a:buClr>
                <a:srgbClr val="9E9E9E"/>
              </a:buClr>
              <a:buSzPts val="1400"/>
              <a:buFont typeface="Inter"/>
              <a:buChar char="•"/>
              <a:defRPr b="0" i="0" sz="1400" u="none" cap="none" strike="noStrike">
                <a:solidFill>
                  <a:schemeClr val="dk2"/>
                </a:solidFill>
                <a:latin typeface="Inter"/>
                <a:ea typeface="Inter"/>
                <a:cs typeface="Inter"/>
                <a:sym typeface="Inter"/>
              </a:defRPr>
            </a:lvl6pPr>
            <a:lvl7pPr indent="-317500" lvl="6" marL="3200400" marR="0" rtl="0" algn="l">
              <a:lnSpc>
                <a:spcPct val="115000"/>
              </a:lnSpc>
              <a:spcBef>
                <a:spcPts val="1600"/>
              </a:spcBef>
              <a:spcAft>
                <a:spcPts val="0"/>
              </a:spcAft>
              <a:buClr>
                <a:srgbClr val="9E9E9E"/>
              </a:buClr>
              <a:buSzPts val="1400"/>
              <a:buFont typeface="Inter"/>
              <a:buChar char="•"/>
              <a:defRPr b="0" i="0" sz="1400" u="none" cap="none" strike="noStrike">
                <a:solidFill>
                  <a:schemeClr val="dk2"/>
                </a:solidFill>
                <a:latin typeface="Inter"/>
                <a:ea typeface="Inter"/>
                <a:cs typeface="Inter"/>
                <a:sym typeface="Inter"/>
              </a:defRPr>
            </a:lvl7pPr>
            <a:lvl8pPr indent="-317500" lvl="7" marL="3657600" marR="0" rtl="0" algn="l">
              <a:lnSpc>
                <a:spcPct val="115000"/>
              </a:lnSpc>
              <a:spcBef>
                <a:spcPts val="1600"/>
              </a:spcBef>
              <a:spcAft>
                <a:spcPts val="0"/>
              </a:spcAft>
              <a:buClr>
                <a:srgbClr val="9E9E9E"/>
              </a:buClr>
              <a:buSzPts val="1400"/>
              <a:buFont typeface="Inter"/>
              <a:buChar char="•"/>
              <a:defRPr b="0" i="0" sz="1400" u="none" cap="none" strike="noStrike">
                <a:solidFill>
                  <a:schemeClr val="dk2"/>
                </a:solidFill>
                <a:latin typeface="Inter"/>
                <a:ea typeface="Inter"/>
                <a:cs typeface="Inter"/>
                <a:sym typeface="Inter"/>
              </a:defRPr>
            </a:lvl8pPr>
            <a:lvl9pPr indent="-317500" lvl="8" marL="4114800" marR="0" rtl="0" algn="l">
              <a:lnSpc>
                <a:spcPct val="115000"/>
              </a:lnSpc>
              <a:spcBef>
                <a:spcPts val="1600"/>
              </a:spcBef>
              <a:spcAft>
                <a:spcPts val="1600"/>
              </a:spcAft>
              <a:buClr>
                <a:srgbClr val="9E9E9E"/>
              </a:buClr>
              <a:buSzPts val="1400"/>
              <a:buFont typeface="Inter"/>
              <a:buChar char="•"/>
              <a:defRPr b="0" i="0" sz="1400" u="none" cap="none" strike="noStrike">
                <a:solidFill>
                  <a:schemeClr val="dk2"/>
                </a:solidFill>
                <a:latin typeface="Inter"/>
                <a:ea typeface="Inter"/>
                <a:cs typeface="Inter"/>
                <a:sym typeface="Inter"/>
              </a:defRPr>
            </a:lvl9pPr>
          </a:lstStyle>
          <a:p/>
        </p:txBody>
      </p:sp>
      <p:sp>
        <p:nvSpPr>
          <p:cNvPr id="8" name="Google Shape;8;g216b6e3f9b0_0_118"/>
          <p:cNvSpPr/>
          <p:nvPr/>
        </p:nvSpPr>
        <p:spPr>
          <a:xfrm>
            <a:off x="0" y="0"/>
            <a:ext cx="90000" cy="90000"/>
          </a:xfrm>
          <a:prstGeom prst="rect">
            <a:avLst/>
          </a:prstGeom>
          <a:solidFill>
            <a:srgbClr val="0000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g216b6e3f9b0_0_118"/>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3">
          <p15:clr>
            <a:srgbClr val="EA4335"/>
          </p15:clr>
        </p15:guide>
        <p15:guide id="2" orient="horz" pos="834">
          <p15:clr>
            <a:srgbClr val="EA4335"/>
          </p15:clr>
        </p15:guide>
        <p15:guide id="3" orient="horz" pos="942">
          <p15:clr>
            <a:srgbClr val="EA4335"/>
          </p15:clr>
        </p15:guide>
        <p15:guide id="4" orient="horz" pos="1498">
          <p15:clr>
            <a:srgbClr val="EA4335"/>
          </p15:clr>
        </p15:guide>
        <p15:guide id="5" orient="horz" pos="1606">
          <p15:clr>
            <a:srgbClr val="EA4335"/>
          </p15:clr>
        </p15:guide>
        <p15:guide id="6" orient="horz" pos="2162">
          <p15:clr>
            <a:srgbClr val="EA4335"/>
          </p15:clr>
        </p15:guide>
        <p15:guide id="7" orient="horz" pos="2271">
          <p15:clr>
            <a:srgbClr val="EA4335"/>
          </p15:clr>
        </p15:guide>
        <p15:guide id="8" orient="horz" pos="2827">
          <p15:clr>
            <a:srgbClr val="EA4335"/>
          </p15:clr>
        </p15:guide>
        <p15:guide id="9" pos="271">
          <p15:clr>
            <a:srgbClr val="EA4335"/>
          </p15:clr>
        </p15:guide>
        <p15:guide id="10" pos="834">
          <p15:clr>
            <a:srgbClr val="EA4335"/>
          </p15:clr>
        </p15:guide>
        <p15:guide id="11" pos="942">
          <p15:clr>
            <a:srgbClr val="EA4335"/>
          </p15:clr>
        </p15:guide>
        <p15:guide id="12" pos="1498">
          <p15:clr>
            <a:srgbClr val="EA4335"/>
          </p15:clr>
        </p15:guide>
        <p15:guide id="13" pos="1606">
          <p15:clr>
            <a:srgbClr val="EA4335"/>
          </p15:clr>
        </p15:guide>
        <p15:guide id="14" pos="2162">
          <p15:clr>
            <a:srgbClr val="EA4335"/>
          </p15:clr>
        </p15:guide>
        <p15:guide id="15" pos="2271">
          <p15:clr>
            <a:srgbClr val="EA4335"/>
          </p15:clr>
        </p15:guide>
        <p15:guide id="16" pos="2827">
          <p15:clr>
            <a:srgbClr val="EA4335"/>
          </p15:clr>
        </p15:guide>
        <p15:guide id="17" pos="2935">
          <p15:clr>
            <a:srgbClr val="EA4335"/>
          </p15:clr>
        </p15:guide>
        <p15:guide id="18" pos="3491">
          <p15:clr>
            <a:srgbClr val="EA4335"/>
          </p15:clr>
        </p15:guide>
        <p15:guide id="19" pos="3599">
          <p15:clr>
            <a:srgbClr val="EA4335"/>
          </p15:clr>
        </p15:guide>
        <p15:guide id="20" pos="4155">
          <p15:clr>
            <a:srgbClr val="EA4335"/>
          </p15:clr>
        </p15:guide>
        <p15:guide id="21" pos="4264">
          <p15:clr>
            <a:srgbClr val="EA4335"/>
          </p15:clr>
        </p15:guide>
        <p15:guide id="22" pos="4819">
          <p15:clr>
            <a:srgbClr val="EA4335"/>
          </p15:clr>
        </p15:guide>
        <p15:guide id="23" pos="4928">
          <p15:clr>
            <a:srgbClr val="EA4335"/>
          </p15:clr>
        </p15:guide>
        <p15:guide id="24" pos="5484">
          <p15:clr>
            <a:srgbClr val="EA4335"/>
          </p15:clr>
        </p15:guide>
        <p15:guide id="25">
          <p15:clr>
            <a:srgbClr val="EA4335"/>
          </p15:clr>
        </p15:guide>
        <p15:guide id="26" pos="5759">
          <p15:clr>
            <a:srgbClr val="EA4335"/>
          </p15:clr>
        </p15:guide>
        <p15:guide id="27" orient="horz">
          <p15:clr>
            <a:srgbClr val="EA4335"/>
          </p15:clr>
        </p15:guide>
        <p15:guide id="28" orient="horz" pos="324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sp>
        <p:nvSpPr>
          <p:cNvPr id="108" name="Google Shape;108;p32"/>
          <p:cNvSpPr txBox="1"/>
          <p:nvPr>
            <p:ph type="title"/>
          </p:nvPr>
        </p:nvSpPr>
        <p:spPr>
          <a:xfrm>
            <a:off x="620922" y="702000"/>
            <a:ext cx="7800600" cy="985200"/>
          </a:xfrm>
          <a:prstGeom prst="rect">
            <a:avLst/>
          </a:prstGeom>
          <a:noFill/>
          <a:ln>
            <a:noFill/>
          </a:ln>
        </p:spPr>
        <p:txBody>
          <a:bodyPr anchorCtr="0" anchor="t" bIns="35100" lIns="67500" spcFirstLastPara="1" rIns="67500" wrap="square" tIns="35100">
            <a:spAutoFit/>
          </a:bodyPr>
          <a:lstStyle>
            <a:lvl1pPr lvl="0" marR="0" rtl="0" algn="l">
              <a:lnSpc>
                <a:spcPct val="90000"/>
              </a:lnSpc>
              <a:spcBef>
                <a:spcPts val="0"/>
              </a:spcBef>
              <a:spcAft>
                <a:spcPts val="0"/>
              </a:spcAft>
              <a:buClr>
                <a:srgbClr val="000000"/>
              </a:buClr>
              <a:buSzPts val="10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9pPr>
          </a:lstStyle>
          <a:p/>
        </p:txBody>
      </p:sp>
      <p:sp>
        <p:nvSpPr>
          <p:cNvPr id="109" name="Google Shape;109;p32"/>
          <p:cNvSpPr txBox="1"/>
          <p:nvPr>
            <p:ph idx="1" type="body"/>
          </p:nvPr>
        </p:nvSpPr>
        <p:spPr>
          <a:xfrm>
            <a:off x="620921" y="1971001"/>
            <a:ext cx="8188800" cy="1396500"/>
          </a:xfrm>
          <a:prstGeom prst="rect">
            <a:avLst/>
          </a:prstGeom>
          <a:noFill/>
          <a:ln>
            <a:noFill/>
          </a:ln>
        </p:spPr>
        <p:txBody>
          <a:bodyPr anchorCtr="0" anchor="t" bIns="35100" lIns="67500" spcFirstLastPara="1" rIns="67500" wrap="square" tIns="35100">
            <a:spAutoFit/>
          </a:bodyPr>
          <a:lstStyle>
            <a:lvl1pPr indent="-228600" lvl="0" marL="457200" marR="0" rtl="0" algn="l">
              <a:lnSpc>
                <a:spcPct val="100000"/>
              </a:lnSpc>
              <a:spcBef>
                <a:spcPts val="1500"/>
              </a:spcBef>
              <a:spcAft>
                <a:spcPts val="0"/>
              </a:spcAft>
              <a:buClr>
                <a:srgbClr val="000000"/>
              </a:buClr>
              <a:buSzPts val="1000"/>
              <a:buFont typeface="Arial"/>
              <a:buNone/>
              <a:defRPr b="0" i="0" sz="1300" u="none" cap="none" strike="noStrike">
                <a:solidFill>
                  <a:schemeClr val="accent5"/>
                </a:solidFill>
                <a:latin typeface="Arial"/>
                <a:ea typeface="Arial"/>
                <a:cs typeface="Arial"/>
                <a:sym typeface="Arial"/>
              </a:defRPr>
            </a:lvl1pPr>
            <a:lvl2pPr indent="-311150" lvl="1" marL="914400" marR="0" rtl="0" algn="l">
              <a:lnSpc>
                <a:spcPct val="100000"/>
              </a:lnSpc>
              <a:spcBef>
                <a:spcPts val="700"/>
              </a:spcBef>
              <a:spcAft>
                <a:spcPts val="0"/>
              </a:spcAft>
              <a:buClr>
                <a:schemeClr val="accent1"/>
              </a:buClr>
              <a:buSzPts val="1300"/>
              <a:buFont typeface="Courier New"/>
              <a:buChar char="o"/>
              <a:defRPr b="0" i="0" sz="1300" u="none" cap="none" strike="noStrike">
                <a:solidFill>
                  <a:schemeClr val="accent5"/>
                </a:solidFill>
                <a:latin typeface="Arial"/>
                <a:ea typeface="Arial"/>
                <a:cs typeface="Arial"/>
                <a:sym typeface="Arial"/>
              </a:defRPr>
            </a:lvl2pPr>
            <a:lvl3pPr indent="-304800" lvl="2" marL="1371600" marR="0" rtl="0" algn="l">
              <a:lnSpc>
                <a:spcPct val="100000"/>
              </a:lnSpc>
              <a:spcBef>
                <a:spcPts val="700"/>
              </a:spcBef>
              <a:spcAft>
                <a:spcPts val="0"/>
              </a:spcAft>
              <a:buClr>
                <a:schemeClr val="accent1"/>
              </a:buClr>
              <a:buSzPts val="1200"/>
              <a:buFont typeface="Arial"/>
              <a:buChar char="•"/>
              <a:defRPr b="0" i="0" sz="1200" u="none" cap="none" strike="noStrike">
                <a:solidFill>
                  <a:schemeClr val="accent5"/>
                </a:solidFill>
                <a:latin typeface="Arial"/>
                <a:ea typeface="Arial"/>
                <a:cs typeface="Arial"/>
                <a:sym typeface="Arial"/>
              </a:defRPr>
            </a:lvl3pPr>
            <a:lvl4pPr indent="-304800" lvl="3" marL="1828800" marR="0" rtl="0" algn="l">
              <a:lnSpc>
                <a:spcPct val="100000"/>
              </a:lnSpc>
              <a:spcBef>
                <a:spcPts val="700"/>
              </a:spcBef>
              <a:spcAft>
                <a:spcPts val="0"/>
              </a:spcAft>
              <a:buClr>
                <a:schemeClr val="accent1"/>
              </a:buClr>
              <a:buSzPts val="1200"/>
              <a:buFont typeface="Arial"/>
              <a:buChar char="•"/>
              <a:defRPr b="0" i="0" sz="1200" u="none" cap="none" strike="noStrike">
                <a:solidFill>
                  <a:schemeClr val="accent5"/>
                </a:solidFill>
                <a:latin typeface="Arial"/>
                <a:ea typeface="Arial"/>
                <a:cs typeface="Arial"/>
                <a:sym typeface="Arial"/>
              </a:defRPr>
            </a:lvl4pPr>
            <a:lvl5pPr indent="-304800" lvl="4" marL="2286000" marR="0" rtl="0" algn="l">
              <a:lnSpc>
                <a:spcPct val="100000"/>
              </a:lnSpc>
              <a:spcBef>
                <a:spcPts val="600"/>
              </a:spcBef>
              <a:spcAft>
                <a:spcPts val="0"/>
              </a:spcAft>
              <a:buClr>
                <a:schemeClr val="accent1"/>
              </a:buClr>
              <a:buSzPts val="1200"/>
              <a:buFont typeface="Arial"/>
              <a:buChar char="•"/>
              <a:defRPr b="0" i="0" sz="1200" u="none" cap="none" strike="noStrike">
                <a:solidFill>
                  <a:schemeClr val="accent5"/>
                </a:solidFill>
                <a:latin typeface="Arial"/>
                <a:ea typeface="Arial"/>
                <a:cs typeface="Arial"/>
                <a:sym typeface="Arial"/>
              </a:defRPr>
            </a:lvl5pPr>
            <a:lvl6pPr indent="-298450" lvl="5" marL="2743200" marR="0" rtl="0" algn="l">
              <a:lnSpc>
                <a:spcPct val="100000"/>
              </a:lnSpc>
              <a:spcBef>
                <a:spcPts val="0"/>
              </a:spcBef>
              <a:spcAft>
                <a:spcPts val="0"/>
              </a:spcAft>
              <a:buClr>
                <a:schemeClr val="dk2"/>
              </a:buClr>
              <a:buSzPts val="1100"/>
              <a:buFont typeface="Arial"/>
              <a:buChar char="-"/>
              <a:defRPr b="0" i="0" sz="1200" u="none" cap="none" strike="noStrike">
                <a:solidFill>
                  <a:schemeClr val="dk1"/>
                </a:solidFill>
                <a:latin typeface="Arial"/>
                <a:ea typeface="Arial"/>
                <a:cs typeface="Arial"/>
                <a:sym typeface="Arial"/>
              </a:defRPr>
            </a:lvl6pPr>
            <a:lvl7pPr indent="-298450" lvl="6" marL="3200400" marR="0" rtl="0" algn="l">
              <a:lnSpc>
                <a:spcPct val="100000"/>
              </a:lnSpc>
              <a:spcBef>
                <a:spcPts val="0"/>
              </a:spcBef>
              <a:spcAft>
                <a:spcPts val="0"/>
              </a:spcAft>
              <a:buClr>
                <a:schemeClr val="dk2"/>
              </a:buClr>
              <a:buSzPts val="1100"/>
              <a:buFont typeface="Arial"/>
              <a:buChar char="-"/>
              <a:defRPr b="0" i="0" sz="1200" u="none" cap="none" strike="noStrike">
                <a:solidFill>
                  <a:schemeClr val="dk1"/>
                </a:solidFill>
                <a:latin typeface="Arial"/>
                <a:ea typeface="Arial"/>
                <a:cs typeface="Arial"/>
                <a:sym typeface="Arial"/>
              </a:defRPr>
            </a:lvl7pPr>
            <a:lvl8pPr indent="-298450" lvl="7" marL="3657600" marR="0" rtl="0" algn="l">
              <a:lnSpc>
                <a:spcPct val="100000"/>
              </a:lnSpc>
              <a:spcBef>
                <a:spcPts val="0"/>
              </a:spcBef>
              <a:spcAft>
                <a:spcPts val="0"/>
              </a:spcAft>
              <a:buClr>
                <a:schemeClr val="dk2"/>
              </a:buClr>
              <a:buSzPts val="1100"/>
              <a:buFont typeface="Arial"/>
              <a:buChar char="-"/>
              <a:defRPr b="0" i="0" sz="1200" u="none" cap="none" strike="noStrike">
                <a:solidFill>
                  <a:schemeClr val="dk1"/>
                </a:solidFill>
                <a:latin typeface="Arial"/>
                <a:ea typeface="Arial"/>
                <a:cs typeface="Arial"/>
                <a:sym typeface="Arial"/>
              </a:defRPr>
            </a:lvl8pPr>
            <a:lvl9pPr indent="-298450" lvl="8" marL="4114800" marR="0" rtl="0" algn="l">
              <a:lnSpc>
                <a:spcPct val="100000"/>
              </a:lnSpc>
              <a:spcBef>
                <a:spcPts val="0"/>
              </a:spcBef>
              <a:spcAft>
                <a:spcPts val="0"/>
              </a:spcAft>
              <a:buClr>
                <a:schemeClr val="dk2"/>
              </a:buClr>
              <a:buSzPts val="1100"/>
              <a:buFont typeface="Arial"/>
              <a:buChar char="-"/>
              <a:defRPr b="0" i="0" sz="1200" u="none" cap="none" strike="noStrike">
                <a:solidFill>
                  <a:schemeClr val="dk1"/>
                </a:solidFill>
                <a:latin typeface="Arial"/>
                <a:ea typeface="Arial"/>
                <a:cs typeface="Arial"/>
                <a:sym typeface="Arial"/>
              </a:defRPr>
            </a:lvl9pPr>
          </a:lstStyle>
          <a:p/>
        </p:txBody>
      </p:sp>
      <p:sp>
        <p:nvSpPr>
          <p:cNvPr id="110" name="Google Shape;110;p32"/>
          <p:cNvSpPr/>
          <p:nvPr/>
        </p:nvSpPr>
        <p:spPr>
          <a:xfrm>
            <a:off x="-545263" y="672775"/>
            <a:ext cx="213600" cy="795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295">
          <p15:clr>
            <a:srgbClr val="F26B43"/>
          </p15:clr>
        </p15:guide>
        <p15:guide id="4" orient="horz" pos="1229">
          <p15:clr>
            <a:srgbClr val="F26B43"/>
          </p15:clr>
        </p15:guide>
        <p15:guide id="5" orient="horz" pos="327">
          <p15:clr>
            <a:srgbClr val="F26B43"/>
          </p15:clr>
        </p15:guide>
        <p15:guide id="6" pos="546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8" name="Shape 348"/>
        <p:cNvGrpSpPr/>
        <p:nvPr/>
      </p:nvGrpSpPr>
      <p:grpSpPr>
        <a:xfrm>
          <a:off x="0" y="0"/>
          <a:ext cx="0" cy="0"/>
          <a:chOff x="0" y="0"/>
          <a:chExt cx="0" cy="0"/>
        </a:xfrm>
      </p:grpSpPr>
      <p:sp>
        <p:nvSpPr>
          <p:cNvPr id="349" name="Google Shape;349;g1e4cde02f0c_0_180"/>
          <p:cNvSpPr txBox="1"/>
          <p:nvPr>
            <p:ph type="title"/>
          </p:nvPr>
        </p:nvSpPr>
        <p:spPr>
          <a:xfrm>
            <a:off x="430425" y="292625"/>
            <a:ext cx="8274900" cy="1203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Inter"/>
              <a:buNone/>
              <a:defRPr b="0" i="0" sz="28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chemeClr val="dk1"/>
              </a:buClr>
              <a:buSzPts val="2800"/>
              <a:buFont typeface="Inter"/>
              <a:buNone/>
              <a:defRPr b="0" i="0" sz="28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chemeClr val="dk1"/>
              </a:buClr>
              <a:buSzPts val="2800"/>
              <a:buFont typeface="Inter"/>
              <a:buNone/>
              <a:defRPr b="0" i="0" sz="28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chemeClr val="dk1"/>
              </a:buClr>
              <a:buSzPts val="2800"/>
              <a:buFont typeface="Inter"/>
              <a:buNone/>
              <a:defRPr b="0" i="0" sz="28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chemeClr val="dk1"/>
              </a:buClr>
              <a:buSzPts val="2800"/>
              <a:buFont typeface="Inter"/>
              <a:buNone/>
              <a:defRPr b="0" i="0" sz="28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chemeClr val="dk1"/>
              </a:buClr>
              <a:buSzPts val="2800"/>
              <a:buFont typeface="Inter"/>
              <a:buNone/>
              <a:defRPr b="0" i="0" sz="28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chemeClr val="dk1"/>
              </a:buClr>
              <a:buSzPts val="2800"/>
              <a:buFont typeface="Inter"/>
              <a:buNone/>
              <a:defRPr b="0" i="0" sz="28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chemeClr val="dk1"/>
              </a:buClr>
              <a:buSzPts val="2800"/>
              <a:buFont typeface="Inter"/>
              <a:buNone/>
              <a:defRPr b="0" i="0" sz="28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chemeClr val="dk1"/>
              </a:buClr>
              <a:buSzPts val="2800"/>
              <a:buFont typeface="Inter"/>
              <a:buNone/>
              <a:defRPr b="0" i="0" sz="2800" u="none" cap="none" strike="noStrike">
                <a:solidFill>
                  <a:schemeClr val="dk1"/>
                </a:solidFill>
                <a:latin typeface="Inter"/>
                <a:ea typeface="Inter"/>
                <a:cs typeface="Inter"/>
                <a:sym typeface="Inter"/>
              </a:defRPr>
            </a:lvl9pPr>
          </a:lstStyle>
          <a:p/>
        </p:txBody>
      </p:sp>
      <p:sp>
        <p:nvSpPr>
          <p:cNvPr id="350" name="Google Shape;350;g1e4cde02f0c_0_180"/>
          <p:cNvSpPr txBox="1"/>
          <p:nvPr>
            <p:ph idx="1" type="body"/>
          </p:nvPr>
        </p:nvSpPr>
        <p:spPr>
          <a:xfrm>
            <a:off x="430425" y="1323525"/>
            <a:ext cx="8274900" cy="3163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Inter"/>
              <a:buChar char="●"/>
              <a:defRPr b="0" i="0" sz="1800" u="none" cap="none" strike="noStrike">
                <a:solidFill>
                  <a:schemeClr val="dk2"/>
                </a:solidFill>
                <a:latin typeface="Inter"/>
                <a:ea typeface="Inter"/>
                <a:cs typeface="Inter"/>
                <a:sym typeface="Inter"/>
              </a:defRPr>
            </a:lvl1pPr>
            <a:lvl2pPr indent="-317500" lvl="1" marL="914400" marR="0" rtl="0" algn="l">
              <a:lnSpc>
                <a:spcPct val="115000"/>
              </a:lnSpc>
              <a:spcBef>
                <a:spcPts val="160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2pPr>
            <a:lvl3pPr indent="-317500" lvl="2" marL="1371600" marR="0" rtl="0" algn="l">
              <a:lnSpc>
                <a:spcPct val="115000"/>
              </a:lnSpc>
              <a:spcBef>
                <a:spcPts val="160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3pPr>
            <a:lvl4pPr indent="-317500" lvl="3" marL="1828800" marR="0" rtl="0" algn="l">
              <a:lnSpc>
                <a:spcPct val="115000"/>
              </a:lnSpc>
              <a:spcBef>
                <a:spcPts val="160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4pPr>
            <a:lvl5pPr indent="-317500" lvl="4" marL="2286000" marR="0" rtl="0" algn="l">
              <a:lnSpc>
                <a:spcPct val="115000"/>
              </a:lnSpc>
              <a:spcBef>
                <a:spcPts val="160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5pPr>
            <a:lvl6pPr indent="-317500" lvl="5" marL="2743200" marR="0" rtl="0" algn="l">
              <a:lnSpc>
                <a:spcPct val="115000"/>
              </a:lnSpc>
              <a:spcBef>
                <a:spcPts val="160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6pPr>
            <a:lvl7pPr indent="-317500" lvl="6" marL="3200400" marR="0" rtl="0" algn="l">
              <a:lnSpc>
                <a:spcPct val="115000"/>
              </a:lnSpc>
              <a:spcBef>
                <a:spcPts val="160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7pPr>
            <a:lvl8pPr indent="-317500" lvl="7" marL="3657600" marR="0" rtl="0" algn="l">
              <a:lnSpc>
                <a:spcPct val="115000"/>
              </a:lnSpc>
              <a:spcBef>
                <a:spcPts val="160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8pPr>
            <a:lvl9pPr indent="-317500" lvl="8" marL="4114800" marR="0" rtl="0" algn="l">
              <a:lnSpc>
                <a:spcPct val="115000"/>
              </a:lnSpc>
              <a:spcBef>
                <a:spcPts val="1600"/>
              </a:spcBef>
              <a:spcAft>
                <a:spcPts val="1600"/>
              </a:spcAft>
              <a:buClr>
                <a:schemeClr val="dk2"/>
              </a:buClr>
              <a:buSzPts val="1400"/>
              <a:buFont typeface="Inter"/>
              <a:buChar char="■"/>
              <a:defRPr b="0" i="0" sz="1400" u="none" cap="none" strike="noStrike">
                <a:solidFill>
                  <a:schemeClr val="dk2"/>
                </a:solidFill>
                <a:latin typeface="Inter"/>
                <a:ea typeface="Inter"/>
                <a:cs typeface="Inter"/>
                <a:sym typeface="Inter"/>
              </a:defRPr>
            </a:lvl9pPr>
          </a:lstStyle>
          <a:p/>
        </p:txBody>
      </p:sp>
      <p:sp>
        <p:nvSpPr>
          <p:cNvPr id="351" name="Google Shape;351;g1e4cde02f0c_0_180"/>
          <p:cNvSpPr/>
          <p:nvPr/>
        </p:nvSpPr>
        <p:spPr>
          <a:xfrm>
            <a:off x="0" y="0"/>
            <a:ext cx="90000" cy="90000"/>
          </a:xfrm>
          <a:prstGeom prst="rect">
            <a:avLst/>
          </a:prstGeom>
          <a:solidFill>
            <a:srgbClr val="0000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1e4cde02f0c_0_180"/>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3">
          <p15:clr>
            <a:srgbClr val="EA4335"/>
          </p15:clr>
        </p15:guide>
        <p15:guide id="2" orient="horz" pos="834">
          <p15:clr>
            <a:srgbClr val="EA4335"/>
          </p15:clr>
        </p15:guide>
        <p15:guide id="3" orient="horz" pos="942">
          <p15:clr>
            <a:srgbClr val="EA4335"/>
          </p15:clr>
        </p15:guide>
        <p15:guide id="4" orient="horz" pos="1498">
          <p15:clr>
            <a:srgbClr val="EA4335"/>
          </p15:clr>
        </p15:guide>
        <p15:guide id="5" orient="horz" pos="1606">
          <p15:clr>
            <a:srgbClr val="EA4335"/>
          </p15:clr>
        </p15:guide>
        <p15:guide id="6" orient="horz" pos="2162">
          <p15:clr>
            <a:srgbClr val="EA4335"/>
          </p15:clr>
        </p15:guide>
        <p15:guide id="7" orient="horz" pos="2271">
          <p15:clr>
            <a:srgbClr val="EA4335"/>
          </p15:clr>
        </p15:guide>
        <p15:guide id="8" orient="horz" pos="2827">
          <p15:clr>
            <a:srgbClr val="EA4335"/>
          </p15:clr>
        </p15:guide>
        <p15:guide id="9" pos="271">
          <p15:clr>
            <a:srgbClr val="EA4335"/>
          </p15:clr>
        </p15:guide>
        <p15:guide id="10" pos="834">
          <p15:clr>
            <a:srgbClr val="EA4335"/>
          </p15:clr>
        </p15:guide>
        <p15:guide id="11" pos="942">
          <p15:clr>
            <a:srgbClr val="EA4335"/>
          </p15:clr>
        </p15:guide>
        <p15:guide id="12" pos="1498">
          <p15:clr>
            <a:srgbClr val="EA4335"/>
          </p15:clr>
        </p15:guide>
        <p15:guide id="13" pos="1606">
          <p15:clr>
            <a:srgbClr val="EA4335"/>
          </p15:clr>
        </p15:guide>
        <p15:guide id="14" pos="2162">
          <p15:clr>
            <a:srgbClr val="EA4335"/>
          </p15:clr>
        </p15:guide>
        <p15:guide id="15" pos="2271">
          <p15:clr>
            <a:srgbClr val="EA4335"/>
          </p15:clr>
        </p15:guide>
        <p15:guide id="16" pos="2827">
          <p15:clr>
            <a:srgbClr val="EA4335"/>
          </p15:clr>
        </p15:guide>
        <p15:guide id="17" pos="2935">
          <p15:clr>
            <a:srgbClr val="EA4335"/>
          </p15:clr>
        </p15:guide>
        <p15:guide id="18" pos="3491">
          <p15:clr>
            <a:srgbClr val="EA4335"/>
          </p15:clr>
        </p15:guide>
        <p15:guide id="19" pos="3599">
          <p15:clr>
            <a:srgbClr val="EA4335"/>
          </p15:clr>
        </p15:guide>
        <p15:guide id="20" pos="4155">
          <p15:clr>
            <a:srgbClr val="EA4335"/>
          </p15:clr>
        </p15:guide>
        <p15:guide id="21" pos="4264">
          <p15:clr>
            <a:srgbClr val="EA4335"/>
          </p15:clr>
        </p15:guide>
        <p15:guide id="22" pos="4819">
          <p15:clr>
            <a:srgbClr val="EA4335"/>
          </p15:clr>
        </p15:guide>
        <p15:guide id="23" pos="4928">
          <p15:clr>
            <a:srgbClr val="EA4335"/>
          </p15:clr>
        </p15:guide>
        <p15:guide id="24" pos="5484">
          <p15:clr>
            <a:srgbClr val="EA4335"/>
          </p15:clr>
        </p15:guide>
        <p15:guide id="25">
          <p15:clr>
            <a:srgbClr val="EA4335"/>
          </p15:clr>
        </p15:guide>
        <p15:guide id="26" pos="5759">
          <p15:clr>
            <a:srgbClr val="EA4335"/>
          </p15:clr>
        </p15:guide>
        <p15:guide id="27" orient="horz">
          <p15:clr>
            <a:srgbClr val="EA4335"/>
          </p15:clr>
        </p15:guide>
        <p15:guide id="28" orient="horz" pos="324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4" name="Shape 494"/>
        <p:cNvGrpSpPr/>
        <p:nvPr/>
      </p:nvGrpSpPr>
      <p:grpSpPr>
        <a:xfrm>
          <a:off x="0" y="0"/>
          <a:ext cx="0" cy="0"/>
          <a:chOff x="0" y="0"/>
          <a:chExt cx="0" cy="0"/>
        </a:xfrm>
      </p:grpSpPr>
      <p:sp>
        <p:nvSpPr>
          <p:cNvPr id="495" name="Google Shape;495;p11"/>
          <p:cNvSpPr txBox="1"/>
          <p:nvPr>
            <p:ph type="title"/>
          </p:nvPr>
        </p:nvSpPr>
        <p:spPr>
          <a:xfrm>
            <a:off x="620922" y="702000"/>
            <a:ext cx="7800600" cy="985200"/>
          </a:xfrm>
          <a:prstGeom prst="rect">
            <a:avLst/>
          </a:prstGeom>
          <a:noFill/>
          <a:ln>
            <a:noFill/>
          </a:ln>
        </p:spPr>
        <p:txBody>
          <a:bodyPr anchorCtr="0" anchor="t" bIns="35100" lIns="67500" spcFirstLastPara="1" rIns="67500" wrap="square" tIns="35100">
            <a:spAutoFit/>
          </a:bodyPr>
          <a:lstStyle>
            <a:lvl1pPr lvl="0" marR="0" rtl="0" algn="l">
              <a:lnSpc>
                <a:spcPct val="90000"/>
              </a:lnSpc>
              <a:spcBef>
                <a:spcPts val="0"/>
              </a:spcBef>
              <a:spcAft>
                <a:spcPts val="0"/>
              </a:spcAft>
              <a:buClr>
                <a:srgbClr val="000000"/>
              </a:buClr>
              <a:buSzPts val="10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1" i="0" sz="1400" u="none" cap="none" strike="noStrike">
                <a:solidFill>
                  <a:schemeClr val="dk2"/>
                </a:solidFill>
                <a:latin typeface="Arial"/>
                <a:ea typeface="Arial"/>
                <a:cs typeface="Arial"/>
                <a:sym typeface="Arial"/>
              </a:defRPr>
            </a:lvl9pPr>
          </a:lstStyle>
          <a:p/>
        </p:txBody>
      </p:sp>
      <p:sp>
        <p:nvSpPr>
          <p:cNvPr id="496" name="Google Shape;496;p11"/>
          <p:cNvSpPr txBox="1"/>
          <p:nvPr>
            <p:ph idx="1" type="body"/>
          </p:nvPr>
        </p:nvSpPr>
        <p:spPr>
          <a:xfrm>
            <a:off x="620921" y="1971001"/>
            <a:ext cx="8188800" cy="1396500"/>
          </a:xfrm>
          <a:prstGeom prst="rect">
            <a:avLst/>
          </a:prstGeom>
          <a:noFill/>
          <a:ln>
            <a:noFill/>
          </a:ln>
        </p:spPr>
        <p:txBody>
          <a:bodyPr anchorCtr="0" anchor="t" bIns="35100" lIns="67500" spcFirstLastPara="1" rIns="67500" wrap="square" tIns="35100">
            <a:spAutoFit/>
          </a:bodyPr>
          <a:lstStyle>
            <a:lvl1pPr indent="-228600" lvl="0" marL="457200" marR="0" rtl="0" algn="l">
              <a:lnSpc>
                <a:spcPct val="100000"/>
              </a:lnSpc>
              <a:spcBef>
                <a:spcPts val="1500"/>
              </a:spcBef>
              <a:spcAft>
                <a:spcPts val="0"/>
              </a:spcAft>
              <a:buClr>
                <a:srgbClr val="000000"/>
              </a:buClr>
              <a:buSzPts val="1000"/>
              <a:buFont typeface="Arial"/>
              <a:buNone/>
              <a:defRPr b="0" i="0" sz="1300" u="none" cap="none" strike="noStrike">
                <a:solidFill>
                  <a:schemeClr val="accent5"/>
                </a:solidFill>
                <a:latin typeface="Arial"/>
                <a:ea typeface="Arial"/>
                <a:cs typeface="Arial"/>
                <a:sym typeface="Arial"/>
              </a:defRPr>
            </a:lvl1pPr>
            <a:lvl2pPr indent="-311150" lvl="1" marL="914400" marR="0" rtl="0" algn="l">
              <a:lnSpc>
                <a:spcPct val="100000"/>
              </a:lnSpc>
              <a:spcBef>
                <a:spcPts val="700"/>
              </a:spcBef>
              <a:spcAft>
                <a:spcPts val="0"/>
              </a:spcAft>
              <a:buClr>
                <a:schemeClr val="accent1"/>
              </a:buClr>
              <a:buSzPts val="1300"/>
              <a:buFont typeface="Courier New"/>
              <a:buChar char="o"/>
              <a:defRPr b="0" i="0" sz="1300" u="none" cap="none" strike="noStrike">
                <a:solidFill>
                  <a:schemeClr val="accent5"/>
                </a:solidFill>
                <a:latin typeface="Arial"/>
                <a:ea typeface="Arial"/>
                <a:cs typeface="Arial"/>
                <a:sym typeface="Arial"/>
              </a:defRPr>
            </a:lvl2pPr>
            <a:lvl3pPr indent="-304800" lvl="2" marL="1371600" marR="0" rtl="0" algn="l">
              <a:lnSpc>
                <a:spcPct val="100000"/>
              </a:lnSpc>
              <a:spcBef>
                <a:spcPts val="700"/>
              </a:spcBef>
              <a:spcAft>
                <a:spcPts val="0"/>
              </a:spcAft>
              <a:buClr>
                <a:schemeClr val="accent1"/>
              </a:buClr>
              <a:buSzPts val="1200"/>
              <a:buFont typeface="Arial"/>
              <a:buChar char="•"/>
              <a:defRPr b="0" i="0" sz="1200" u="none" cap="none" strike="noStrike">
                <a:solidFill>
                  <a:schemeClr val="accent5"/>
                </a:solidFill>
                <a:latin typeface="Arial"/>
                <a:ea typeface="Arial"/>
                <a:cs typeface="Arial"/>
                <a:sym typeface="Arial"/>
              </a:defRPr>
            </a:lvl3pPr>
            <a:lvl4pPr indent="-304800" lvl="3" marL="1828800" marR="0" rtl="0" algn="l">
              <a:lnSpc>
                <a:spcPct val="100000"/>
              </a:lnSpc>
              <a:spcBef>
                <a:spcPts val="700"/>
              </a:spcBef>
              <a:spcAft>
                <a:spcPts val="0"/>
              </a:spcAft>
              <a:buClr>
                <a:schemeClr val="accent1"/>
              </a:buClr>
              <a:buSzPts val="1200"/>
              <a:buFont typeface="Arial"/>
              <a:buChar char="•"/>
              <a:defRPr b="0" i="0" sz="1200" u="none" cap="none" strike="noStrike">
                <a:solidFill>
                  <a:schemeClr val="accent5"/>
                </a:solidFill>
                <a:latin typeface="Arial"/>
                <a:ea typeface="Arial"/>
                <a:cs typeface="Arial"/>
                <a:sym typeface="Arial"/>
              </a:defRPr>
            </a:lvl4pPr>
            <a:lvl5pPr indent="-304800" lvl="4" marL="2286000" marR="0" rtl="0" algn="l">
              <a:lnSpc>
                <a:spcPct val="100000"/>
              </a:lnSpc>
              <a:spcBef>
                <a:spcPts val="600"/>
              </a:spcBef>
              <a:spcAft>
                <a:spcPts val="0"/>
              </a:spcAft>
              <a:buClr>
                <a:schemeClr val="accent1"/>
              </a:buClr>
              <a:buSzPts val="1200"/>
              <a:buFont typeface="Arial"/>
              <a:buChar char="•"/>
              <a:defRPr b="0" i="0" sz="1200" u="none" cap="none" strike="noStrike">
                <a:solidFill>
                  <a:schemeClr val="accent5"/>
                </a:solidFill>
                <a:latin typeface="Arial"/>
                <a:ea typeface="Arial"/>
                <a:cs typeface="Arial"/>
                <a:sym typeface="Arial"/>
              </a:defRPr>
            </a:lvl5pPr>
            <a:lvl6pPr indent="-298450" lvl="5" marL="2743200" marR="0" rtl="0" algn="l">
              <a:lnSpc>
                <a:spcPct val="100000"/>
              </a:lnSpc>
              <a:spcBef>
                <a:spcPts val="0"/>
              </a:spcBef>
              <a:spcAft>
                <a:spcPts val="0"/>
              </a:spcAft>
              <a:buClr>
                <a:schemeClr val="dk2"/>
              </a:buClr>
              <a:buSzPts val="1100"/>
              <a:buFont typeface="Arial"/>
              <a:buChar char="-"/>
              <a:defRPr b="0" i="0" sz="1200" u="none" cap="none" strike="noStrike">
                <a:solidFill>
                  <a:schemeClr val="dk1"/>
                </a:solidFill>
                <a:latin typeface="Arial"/>
                <a:ea typeface="Arial"/>
                <a:cs typeface="Arial"/>
                <a:sym typeface="Arial"/>
              </a:defRPr>
            </a:lvl6pPr>
            <a:lvl7pPr indent="-298450" lvl="6" marL="3200400" marR="0" rtl="0" algn="l">
              <a:lnSpc>
                <a:spcPct val="100000"/>
              </a:lnSpc>
              <a:spcBef>
                <a:spcPts val="0"/>
              </a:spcBef>
              <a:spcAft>
                <a:spcPts val="0"/>
              </a:spcAft>
              <a:buClr>
                <a:schemeClr val="dk2"/>
              </a:buClr>
              <a:buSzPts val="1100"/>
              <a:buFont typeface="Arial"/>
              <a:buChar char="-"/>
              <a:defRPr b="0" i="0" sz="1200" u="none" cap="none" strike="noStrike">
                <a:solidFill>
                  <a:schemeClr val="dk1"/>
                </a:solidFill>
                <a:latin typeface="Arial"/>
                <a:ea typeface="Arial"/>
                <a:cs typeface="Arial"/>
                <a:sym typeface="Arial"/>
              </a:defRPr>
            </a:lvl7pPr>
            <a:lvl8pPr indent="-298450" lvl="7" marL="3657600" marR="0" rtl="0" algn="l">
              <a:lnSpc>
                <a:spcPct val="100000"/>
              </a:lnSpc>
              <a:spcBef>
                <a:spcPts val="0"/>
              </a:spcBef>
              <a:spcAft>
                <a:spcPts val="0"/>
              </a:spcAft>
              <a:buClr>
                <a:schemeClr val="dk2"/>
              </a:buClr>
              <a:buSzPts val="1100"/>
              <a:buFont typeface="Arial"/>
              <a:buChar char="-"/>
              <a:defRPr b="0" i="0" sz="1200" u="none" cap="none" strike="noStrike">
                <a:solidFill>
                  <a:schemeClr val="dk1"/>
                </a:solidFill>
                <a:latin typeface="Arial"/>
                <a:ea typeface="Arial"/>
                <a:cs typeface="Arial"/>
                <a:sym typeface="Arial"/>
              </a:defRPr>
            </a:lvl8pPr>
            <a:lvl9pPr indent="-298450" lvl="8" marL="4114800" marR="0" rtl="0" algn="l">
              <a:lnSpc>
                <a:spcPct val="100000"/>
              </a:lnSpc>
              <a:spcBef>
                <a:spcPts val="0"/>
              </a:spcBef>
              <a:spcAft>
                <a:spcPts val="0"/>
              </a:spcAft>
              <a:buClr>
                <a:schemeClr val="dk2"/>
              </a:buClr>
              <a:buSzPts val="1100"/>
              <a:buFont typeface="Arial"/>
              <a:buChar char="-"/>
              <a:defRPr b="0" i="0" sz="1200" u="none" cap="none" strike="noStrike">
                <a:solidFill>
                  <a:schemeClr val="dk1"/>
                </a:solidFill>
                <a:latin typeface="Arial"/>
                <a:ea typeface="Arial"/>
                <a:cs typeface="Arial"/>
                <a:sym typeface="Arial"/>
              </a:defRPr>
            </a:lvl9pPr>
          </a:lstStyle>
          <a:p/>
        </p:txBody>
      </p:sp>
      <p:sp>
        <p:nvSpPr>
          <p:cNvPr id="497" name="Google Shape;497;p11"/>
          <p:cNvSpPr/>
          <p:nvPr/>
        </p:nvSpPr>
        <p:spPr>
          <a:xfrm>
            <a:off x="-545263" y="672775"/>
            <a:ext cx="213600" cy="795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295">
          <p15:clr>
            <a:srgbClr val="F26B43"/>
          </p15:clr>
        </p15:guide>
        <p15:guide id="4" orient="horz" pos="1229">
          <p15:clr>
            <a:srgbClr val="F26B43"/>
          </p15:clr>
        </p15:guide>
        <p15:guide id="5" orient="horz" pos="327">
          <p15:clr>
            <a:srgbClr val="F26B43"/>
          </p15:clr>
        </p15:guide>
        <p15:guide id="6" pos="546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erarbeiten.digitalcheck.bund.de" TargetMode="Externa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hyperlink" Target="http://erarbeiten.digitalcheck.bund.de" TargetMode="Externa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19.png"/><Relationship Id="rId7" Type="http://schemas.openxmlformats.org/officeDocument/2006/relationships/image" Target="../media/image12.png"/><Relationship Id="rId8" Type="http://schemas.openxmlformats.org/officeDocument/2006/relationships/image" Target="../media/image15.png"/><Relationship Id="rId11" Type="http://schemas.openxmlformats.org/officeDocument/2006/relationships/image" Target="../media/image26.png"/><Relationship Id="rId10"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image" Target="../media/image4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4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27.png"/><Relationship Id="rId6" Type="http://schemas.openxmlformats.org/officeDocument/2006/relationships/image" Target="../media/image18.png"/><Relationship Id="rId7"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3.xml"/><Relationship Id="rId3" Type="http://schemas.openxmlformats.org/officeDocument/2006/relationships/image" Target="../media/image46.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 Id="rId3" Type="http://schemas.openxmlformats.org/officeDocument/2006/relationships/hyperlink" Target="http://erarbeiten.digitalcheck.bund.de/" TargetMode="Externa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6.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9.xml"/><Relationship Id="rId3" Type="http://schemas.openxmlformats.org/officeDocument/2006/relationships/image" Target="../media/image5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FEFEF"/>
        </a:solidFill>
      </p:bgPr>
    </p:bg>
    <p:spTree>
      <p:nvGrpSpPr>
        <p:cNvPr id="738" name="Shape 738"/>
        <p:cNvGrpSpPr/>
        <p:nvPr/>
      </p:nvGrpSpPr>
      <p:grpSpPr>
        <a:xfrm>
          <a:off x="0" y="0"/>
          <a:ext cx="0" cy="0"/>
          <a:chOff x="0" y="0"/>
          <a:chExt cx="0" cy="0"/>
        </a:xfrm>
      </p:grpSpPr>
      <p:sp>
        <p:nvSpPr>
          <p:cNvPr id="739" name="Google Shape;739;g216b6e3f9b0_0_110"/>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de-DE"/>
              <a:t>‹#›</a:t>
            </a:fld>
            <a:endParaRPr/>
          </a:p>
        </p:txBody>
      </p:sp>
      <p:sp>
        <p:nvSpPr>
          <p:cNvPr id="740" name="Google Shape;740;g216b6e3f9b0_0_110"/>
          <p:cNvSpPr txBox="1"/>
          <p:nvPr/>
        </p:nvSpPr>
        <p:spPr>
          <a:xfrm>
            <a:off x="376050" y="1323525"/>
            <a:ext cx="6922500" cy="5541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4000"/>
              <a:buFont typeface="Arial"/>
              <a:buNone/>
            </a:pPr>
            <a:r>
              <a:rPr b="1" i="0" lang="de-DE" sz="4000" u="none" cap="none" strike="noStrike">
                <a:solidFill>
                  <a:srgbClr val="666666"/>
                </a:solidFill>
                <a:latin typeface="Inter"/>
                <a:ea typeface="Inter"/>
                <a:cs typeface="Inter"/>
                <a:sym typeface="Inter"/>
              </a:rPr>
              <a:t>Workshop Plan</a:t>
            </a:r>
            <a:endParaRPr b="1" i="0" sz="4000" u="none" cap="none" strike="noStrike">
              <a:solidFill>
                <a:srgbClr val="666666"/>
              </a:solidFill>
              <a:latin typeface="Inter"/>
              <a:ea typeface="Inter"/>
              <a:cs typeface="Inter"/>
              <a:sym typeface="Inter"/>
            </a:endParaRPr>
          </a:p>
        </p:txBody>
      </p:sp>
      <p:sp>
        <p:nvSpPr>
          <p:cNvPr id="741" name="Google Shape;741;g216b6e3f9b0_0_110"/>
          <p:cNvSpPr txBox="1"/>
          <p:nvPr/>
        </p:nvSpPr>
        <p:spPr>
          <a:xfrm>
            <a:off x="376051" y="329450"/>
            <a:ext cx="1792500" cy="994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7200"/>
              <a:buFont typeface="Arial"/>
              <a:buNone/>
            </a:pPr>
            <a:r>
              <a:t/>
            </a:r>
            <a:endParaRPr b="1" i="0" sz="7200" u="none" cap="none" strike="noStrike">
              <a:solidFill>
                <a:srgbClr val="666666"/>
              </a:solidFill>
              <a:latin typeface="Inter"/>
              <a:ea typeface="Inter"/>
              <a:cs typeface="Inter"/>
              <a:sym typeface="Inter"/>
            </a:endParaRPr>
          </a:p>
        </p:txBody>
      </p:sp>
      <p:sp>
        <p:nvSpPr>
          <p:cNvPr id="742" name="Google Shape;742;g216b6e3f9b0_0_110"/>
          <p:cNvSpPr txBox="1"/>
          <p:nvPr/>
        </p:nvSpPr>
        <p:spPr>
          <a:xfrm>
            <a:off x="376050" y="2378050"/>
            <a:ext cx="3414300" cy="24936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200"/>
              <a:buFont typeface="Arial"/>
              <a:buNone/>
            </a:pPr>
            <a:r>
              <a:rPr b="1" lang="de-DE" sz="1200">
                <a:solidFill>
                  <a:srgbClr val="666666"/>
                </a:solidFill>
                <a:latin typeface="Inter"/>
                <a:ea typeface="Inter"/>
                <a:cs typeface="Inter"/>
                <a:sym typeface="Inter"/>
              </a:rPr>
              <a:t>Wie viel Zeit habe ich?</a:t>
            </a:r>
            <a:endParaRPr b="1"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0" i="0" lang="de-DE" sz="1200" u="none" cap="none" strike="noStrike">
                <a:solidFill>
                  <a:srgbClr val="666666"/>
                </a:solidFill>
                <a:latin typeface="Inter"/>
                <a:ea typeface="Inter"/>
                <a:cs typeface="Inter"/>
                <a:sym typeface="Inter"/>
              </a:rPr>
              <a:t>3</a:t>
            </a:r>
            <a:r>
              <a:rPr lang="de-DE" sz="1200">
                <a:solidFill>
                  <a:srgbClr val="666666"/>
                </a:solidFill>
                <a:latin typeface="Inter"/>
                <a:ea typeface="Inter"/>
                <a:cs typeface="Inter"/>
                <a:sym typeface="Inter"/>
              </a:rPr>
              <a:t> Stunden</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1" lang="de-DE" sz="1200">
                <a:solidFill>
                  <a:srgbClr val="666666"/>
                </a:solidFill>
                <a:latin typeface="Inter"/>
                <a:ea typeface="Inter"/>
                <a:cs typeface="Inter"/>
                <a:sym typeface="Inter"/>
              </a:rPr>
              <a:t>Wie viele Teilnehmende (TN) kommen?</a:t>
            </a:r>
            <a:endParaRPr b="1"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0" i="0" lang="de-DE" sz="1200" u="none" cap="none" strike="noStrike">
                <a:solidFill>
                  <a:srgbClr val="666666"/>
                </a:solidFill>
                <a:latin typeface="Inter"/>
                <a:ea typeface="Inter"/>
                <a:cs typeface="Inter"/>
                <a:sym typeface="Inter"/>
              </a:rPr>
              <a:t>-&gt; 20 T</a:t>
            </a:r>
            <a:r>
              <a:rPr lang="de-DE" sz="1200">
                <a:solidFill>
                  <a:srgbClr val="666666"/>
                </a:solidFill>
                <a:latin typeface="Inter"/>
                <a:ea typeface="Inter"/>
                <a:cs typeface="Inter"/>
                <a:sym typeface="Inter"/>
              </a:rPr>
              <a:t>N</a:t>
            </a:r>
            <a:endParaRPr sz="1200">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sz="1200">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1" lang="de-DE" sz="1200">
                <a:solidFill>
                  <a:srgbClr val="666666"/>
                </a:solidFill>
                <a:latin typeface="Inter"/>
                <a:ea typeface="Inter"/>
                <a:cs typeface="Inter"/>
                <a:sym typeface="Inter"/>
              </a:rPr>
              <a:t>Was wissen die TN über das Thema?</a:t>
            </a:r>
            <a:endParaRPr b="1"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0" i="0" lang="de-DE" sz="1200" u="none" cap="none" strike="noStrik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verschiedene Wissensstände</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1" lang="de-DE" sz="1200">
                <a:solidFill>
                  <a:srgbClr val="666666"/>
                </a:solidFill>
                <a:latin typeface="Inter"/>
                <a:ea typeface="Inter"/>
                <a:cs typeface="Inter"/>
                <a:sym typeface="Inter"/>
              </a:rPr>
              <a:t>Wann werden Fragen gestellt</a:t>
            </a:r>
            <a:r>
              <a:rPr b="1" i="0" lang="de-DE" sz="1200" u="none" cap="none" strike="noStrike">
                <a:solidFill>
                  <a:srgbClr val="666666"/>
                </a:solidFill>
                <a:latin typeface="Inter"/>
                <a:ea typeface="Inter"/>
                <a:cs typeface="Inter"/>
                <a:sym typeface="Inter"/>
              </a:rPr>
              <a:t>?</a:t>
            </a:r>
            <a:endParaRPr b="1"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0" i="0" lang="de-DE" sz="1200" u="none" cap="none" strike="noStrik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Ja, jederzeit</a:t>
            </a:r>
            <a:endParaRPr b="0" i="0" sz="1200" u="none" cap="none" strike="noStrike">
              <a:solidFill>
                <a:srgbClr val="666666"/>
              </a:solidFill>
              <a:latin typeface="Inter"/>
              <a:ea typeface="Inter"/>
              <a:cs typeface="Inter"/>
              <a:sym typeface="Inter"/>
            </a:endParaRPr>
          </a:p>
        </p:txBody>
      </p:sp>
      <p:sp>
        <p:nvSpPr>
          <p:cNvPr id="743" name="Google Shape;743;g216b6e3f9b0_0_110"/>
          <p:cNvSpPr txBox="1"/>
          <p:nvPr/>
        </p:nvSpPr>
        <p:spPr>
          <a:xfrm>
            <a:off x="3884250" y="2378050"/>
            <a:ext cx="3414300" cy="24936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200"/>
              <a:buFont typeface="Arial"/>
              <a:buNone/>
            </a:pPr>
            <a:r>
              <a:rPr b="1" i="0" lang="de-DE" sz="1200" u="none" cap="none" strike="noStrike">
                <a:solidFill>
                  <a:srgbClr val="666666"/>
                </a:solidFill>
                <a:latin typeface="Inter"/>
                <a:ea typeface="Inter"/>
                <a:cs typeface="Inter"/>
                <a:sym typeface="Inter"/>
              </a:rPr>
              <a:t>What should they take away?</a:t>
            </a:r>
            <a:endParaRPr b="1"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0" i="0" lang="de-DE" sz="1200" u="none" cap="none" strike="noStrike">
                <a:solidFill>
                  <a:srgbClr val="666666"/>
                </a:solidFill>
                <a:latin typeface="Inter"/>
                <a:ea typeface="Inter"/>
                <a:cs typeface="Inter"/>
                <a:sym typeface="Inter"/>
              </a:rPr>
              <a:t>→ </a:t>
            </a:r>
            <a:r>
              <a:rPr lang="de-DE" sz="1200">
                <a:solidFill>
                  <a:srgbClr val="666666"/>
                </a:solidFill>
                <a:latin typeface="Inter"/>
                <a:ea typeface="Inter"/>
                <a:cs typeface="Inter"/>
                <a:sym typeface="Inter"/>
              </a:rPr>
              <a:t>Mehrwert vom Visualisieren</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0" i="0" lang="de-DE" sz="1200" u="none" cap="none" strike="noStrik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Nutzung der Prinzipien für Digitaltauglichkeit</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0" i="0" lang="de-DE" sz="1200" u="none" cap="none" strike="noStrike">
                <a:solidFill>
                  <a:srgbClr val="666666"/>
                </a:solidFill>
                <a:latin typeface="Inter"/>
                <a:ea typeface="Inter"/>
                <a:cs typeface="Inter"/>
                <a:sym typeface="Inter"/>
              </a:rPr>
              <a:t>→ </a:t>
            </a:r>
            <a:r>
              <a:rPr lang="de-DE" sz="1200">
                <a:solidFill>
                  <a:srgbClr val="666666"/>
                </a:solidFill>
                <a:latin typeface="Inter"/>
                <a:ea typeface="Inter"/>
                <a:cs typeface="Inter"/>
                <a:sym typeface="Inter"/>
              </a:rPr>
              <a:t>über Digitaltauglichkeit nachdenken: </a:t>
            </a:r>
            <a:r>
              <a:rPr lang="de-DE" sz="1200">
                <a:solidFill>
                  <a:srgbClr val="666666"/>
                </a:solidFill>
                <a:latin typeface="Inter"/>
                <a:ea typeface="Inter"/>
                <a:cs typeface="Inter"/>
                <a:sym typeface="Inter"/>
              </a:rPr>
              <a:t>je früher, desto besser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1" lang="de-DE" sz="1200">
                <a:solidFill>
                  <a:srgbClr val="666666"/>
                </a:solidFill>
                <a:latin typeface="Inter"/>
                <a:ea typeface="Inter"/>
                <a:cs typeface="Inter"/>
                <a:sym typeface="Inter"/>
              </a:rPr>
              <a:t>Welche Elemente hat der Workshop?</a:t>
            </a:r>
            <a:endParaRPr b="1"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0" i="0" lang="de-DE" sz="1200" u="none" cap="none" strike="noStrike">
                <a:solidFill>
                  <a:srgbClr val="666666"/>
                </a:solidFill>
                <a:latin typeface="Inter"/>
                <a:ea typeface="Inter"/>
                <a:cs typeface="Inter"/>
                <a:sym typeface="Inter"/>
              </a:rPr>
              <a:t>-&gt; Pr</a:t>
            </a:r>
            <a:r>
              <a:rPr lang="de-DE" sz="1200">
                <a:solidFill>
                  <a:srgbClr val="666666"/>
                </a:solidFill>
                <a:latin typeface="Inter"/>
                <a:ea typeface="Inter"/>
                <a:cs typeface="Inter"/>
                <a:sym typeface="Inter"/>
              </a:rPr>
              <a:t>äsentation</a:t>
            </a:r>
            <a:endParaRPr b="1"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0" i="0" lang="de-DE" sz="1200" u="none" cap="none" strike="noStrike">
                <a:solidFill>
                  <a:srgbClr val="666666"/>
                </a:solidFill>
                <a:latin typeface="Inter"/>
                <a:ea typeface="Inter"/>
                <a:cs typeface="Inter"/>
                <a:sym typeface="Inter"/>
              </a:rPr>
              <a:t>-&gt; Poster</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rgbClr val="666666"/>
              </a:solidFill>
              <a:latin typeface="Inter"/>
              <a:ea typeface="Inter"/>
              <a:cs typeface="Inter"/>
              <a:sym typeface="Inter"/>
            </a:endParaRPr>
          </a:p>
          <a:p>
            <a:pPr indent="0" lvl="0" marL="0" marR="0" rtl="0" algn="l">
              <a:lnSpc>
                <a:spcPct val="90000"/>
              </a:lnSpc>
              <a:spcBef>
                <a:spcPts val="0"/>
              </a:spcBef>
              <a:spcAft>
                <a:spcPts val="0"/>
              </a:spcAft>
              <a:buClr>
                <a:srgbClr val="000000"/>
              </a:buClr>
              <a:buSzPts val="1200"/>
              <a:buFont typeface="Arial"/>
              <a:buNone/>
            </a:pPr>
            <a:r>
              <a:rPr b="0" i="0" lang="de-DE" sz="1200" u="none" cap="none" strike="noStrike">
                <a:solidFill>
                  <a:srgbClr val="666666"/>
                </a:solidFill>
                <a:latin typeface="Inter"/>
                <a:ea typeface="Inter"/>
                <a:cs typeface="Inter"/>
                <a:sym typeface="Inter"/>
              </a:rPr>
              <a:t>-&gt; Aufgabenblätter</a:t>
            </a:r>
            <a:endParaRPr b="0" i="0" sz="1200" u="none" cap="none" strike="noStrike">
              <a:solidFill>
                <a:srgbClr val="666666"/>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g28d4170b394_0_9"/>
          <p:cNvSpPr/>
          <p:nvPr/>
        </p:nvSpPr>
        <p:spPr>
          <a:xfrm rot="-5400000">
            <a:off x="2766412" y="880952"/>
            <a:ext cx="3611100" cy="4718400"/>
          </a:xfrm>
          <a:prstGeom prst="triangle">
            <a:avLst>
              <a:gd fmla="val 50000" name="adj"/>
            </a:avLst>
          </a:prstGeom>
          <a:solidFill>
            <a:srgbClr val="FEC3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28d4170b394_0_9"/>
          <p:cNvSpPr txBox="1"/>
          <p:nvPr/>
        </p:nvSpPr>
        <p:spPr>
          <a:xfrm>
            <a:off x="872568" y="442410"/>
            <a:ext cx="7893900" cy="482400"/>
          </a:xfrm>
          <a:prstGeom prst="rect">
            <a:avLst/>
          </a:prstGeom>
          <a:noFill/>
          <a:ln>
            <a:noFill/>
          </a:ln>
        </p:spPr>
        <p:txBody>
          <a:bodyPr anchorCtr="0" anchor="t" bIns="45675" lIns="91400" spcFirstLastPara="1" rIns="91400" wrap="square" tIns="45675">
            <a:noAutofit/>
          </a:bodyPr>
          <a:lstStyle/>
          <a:p>
            <a:pPr indent="0" lvl="0" marL="0" marR="0" rtl="0" algn="l">
              <a:lnSpc>
                <a:spcPct val="100000"/>
              </a:lnSpc>
              <a:spcBef>
                <a:spcPts val="0"/>
              </a:spcBef>
              <a:spcAft>
                <a:spcPts val="0"/>
              </a:spcAft>
              <a:buClr>
                <a:srgbClr val="000000"/>
              </a:buClr>
              <a:buSzPts val="2800"/>
              <a:buFont typeface="Arial"/>
              <a:buNone/>
            </a:pPr>
            <a:r>
              <a:rPr b="1" i="0" lang="de-DE" sz="2800" u="none" cap="none" strike="noStrike">
                <a:solidFill>
                  <a:schemeClr val="dk1"/>
                </a:solidFill>
                <a:latin typeface="Arial"/>
                <a:ea typeface="Arial"/>
                <a:cs typeface="Arial"/>
                <a:sym typeface="Arial"/>
              </a:rPr>
              <a:t>Grundlagen für eine digitale Umsetzung werden in der Rechtsetzung gelegt</a:t>
            </a:r>
            <a:endParaRPr b="1" i="0" sz="2800" u="none" cap="none" strike="noStrike">
              <a:solidFill>
                <a:schemeClr val="dk1"/>
              </a:solidFill>
              <a:latin typeface="Arial"/>
              <a:ea typeface="Arial"/>
              <a:cs typeface="Arial"/>
              <a:sym typeface="Arial"/>
            </a:endParaRPr>
          </a:p>
        </p:txBody>
      </p:sp>
      <p:sp>
        <p:nvSpPr>
          <p:cNvPr id="843" name="Google Shape;843;g28d4170b394_0_9"/>
          <p:cNvSpPr txBox="1"/>
          <p:nvPr/>
        </p:nvSpPr>
        <p:spPr>
          <a:xfrm>
            <a:off x="5515425" y="3513127"/>
            <a:ext cx="3000000" cy="400200"/>
          </a:xfrm>
          <a:prstGeom prst="rect">
            <a:avLst/>
          </a:prstGeom>
          <a:noFill/>
          <a:ln>
            <a:noFill/>
          </a:ln>
        </p:spPr>
        <p:txBody>
          <a:bodyPr anchorCtr="0" anchor="t" bIns="91425" lIns="91425" spcFirstLastPara="1" rIns="91425" wrap="square" tIns="91425">
            <a:spAutoFit/>
          </a:bodyPr>
          <a:lstStyle/>
          <a:p>
            <a:pPr indent="-138220" lvl="0" marL="239820" marR="0" rtl="0" algn="l">
              <a:lnSpc>
                <a:spcPct val="100000"/>
              </a:lnSpc>
              <a:spcBef>
                <a:spcPts val="0"/>
              </a:spcBef>
              <a:spcAft>
                <a:spcPts val="0"/>
              </a:spcAft>
              <a:buClr>
                <a:schemeClr val="dk1"/>
              </a:buClr>
              <a:buSzPts val="1600"/>
              <a:buFont typeface="Arial"/>
              <a:buNone/>
            </a:pPr>
            <a:r>
              <a:t/>
            </a:r>
            <a:endParaRPr b="0" i="0" sz="1400" u="none" cap="none" strike="noStrike">
              <a:solidFill>
                <a:schemeClr val="dk1"/>
              </a:solidFill>
              <a:latin typeface="Arial"/>
              <a:ea typeface="Arial"/>
              <a:cs typeface="Arial"/>
              <a:sym typeface="Arial"/>
            </a:endParaRPr>
          </a:p>
        </p:txBody>
      </p:sp>
      <p:sp>
        <p:nvSpPr>
          <p:cNvPr id="844" name="Google Shape;844;g28d4170b394_0_9"/>
          <p:cNvSpPr txBox="1"/>
          <p:nvPr/>
        </p:nvSpPr>
        <p:spPr>
          <a:xfrm>
            <a:off x="5447900" y="3024600"/>
            <a:ext cx="1483200" cy="431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de-DE" sz="1600" u="none" cap="none" strike="noStrike">
                <a:solidFill>
                  <a:srgbClr val="000000"/>
                </a:solidFill>
                <a:latin typeface="Inter"/>
                <a:ea typeface="Inter"/>
                <a:cs typeface="Inter"/>
                <a:sym typeface="Inter"/>
              </a:rPr>
              <a:t>Gesetz</a:t>
            </a:r>
            <a:endParaRPr b="1" i="0" sz="1600" u="none" cap="none" strike="noStrike">
              <a:solidFill>
                <a:srgbClr val="000000"/>
              </a:solidFill>
              <a:latin typeface="Inter"/>
              <a:ea typeface="Inter"/>
              <a:cs typeface="Inter"/>
              <a:sym typeface="Inter"/>
            </a:endParaRPr>
          </a:p>
        </p:txBody>
      </p:sp>
      <p:sp>
        <p:nvSpPr>
          <p:cNvPr id="845" name="Google Shape;845;g28d4170b394_0_9"/>
          <p:cNvSpPr txBox="1"/>
          <p:nvPr/>
        </p:nvSpPr>
        <p:spPr>
          <a:xfrm>
            <a:off x="3760048" y="2901600"/>
            <a:ext cx="1617900" cy="67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de-DE" sz="1600" u="none" cap="none" strike="noStrike">
                <a:solidFill>
                  <a:srgbClr val="000000"/>
                </a:solidFill>
                <a:latin typeface="Inter"/>
                <a:ea typeface="Inter"/>
                <a:cs typeface="Inter"/>
                <a:sym typeface="Inter"/>
              </a:rPr>
              <a:t>Umsetzungs-prozess</a:t>
            </a:r>
            <a:endParaRPr b="1" i="0" sz="1600" u="none" cap="none" strike="noStrike">
              <a:solidFill>
                <a:srgbClr val="000000"/>
              </a:solidFill>
              <a:latin typeface="Inter"/>
              <a:ea typeface="Inter"/>
              <a:cs typeface="Inter"/>
              <a:sym typeface="Inter"/>
            </a:endParaRPr>
          </a:p>
        </p:txBody>
      </p:sp>
      <p:sp>
        <p:nvSpPr>
          <p:cNvPr id="846" name="Google Shape;846;g28d4170b394_0_9"/>
          <p:cNvSpPr txBox="1"/>
          <p:nvPr/>
        </p:nvSpPr>
        <p:spPr>
          <a:xfrm>
            <a:off x="2474899" y="3024600"/>
            <a:ext cx="1221300" cy="431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de-DE" sz="1600">
                <a:latin typeface="Inter"/>
                <a:ea typeface="Inter"/>
                <a:cs typeface="Inter"/>
                <a:sym typeface="Inter"/>
              </a:rPr>
              <a:t>Angebot</a:t>
            </a:r>
            <a:endParaRPr b="1" i="0" sz="1600" u="none" cap="none" strike="noStrike">
              <a:solidFill>
                <a:srgbClr val="000000"/>
              </a:solidFill>
              <a:latin typeface="Inter"/>
              <a:ea typeface="Inter"/>
              <a:cs typeface="Inter"/>
              <a:sym typeface="Inter"/>
            </a:endParaRPr>
          </a:p>
        </p:txBody>
      </p:sp>
      <p:sp>
        <p:nvSpPr>
          <p:cNvPr id="847" name="Google Shape;847;g28d4170b394_0_9"/>
          <p:cNvSpPr txBox="1"/>
          <p:nvPr/>
        </p:nvSpPr>
        <p:spPr>
          <a:xfrm>
            <a:off x="370625" y="2794500"/>
            <a:ext cx="1707900" cy="891300"/>
          </a:xfrm>
          <a:prstGeom prst="rect">
            <a:avLst/>
          </a:prstGeom>
          <a:noFill/>
          <a:ln>
            <a:noFill/>
          </a:ln>
        </p:spPr>
        <p:txBody>
          <a:bodyPr anchorCtr="0" anchor="t" bIns="91425" lIns="91425" spcFirstLastPara="1" rIns="91425" wrap="square" tIns="91425">
            <a:spAutoFit/>
          </a:bodyPr>
          <a:lstStyle/>
          <a:p>
            <a:pPr indent="0" lvl="0" marL="0" marR="0" rtl="0" algn="ctr">
              <a:lnSpc>
                <a:spcPct val="85000"/>
              </a:lnSpc>
              <a:spcBef>
                <a:spcPts val="0"/>
              </a:spcBef>
              <a:spcAft>
                <a:spcPts val="0"/>
              </a:spcAft>
              <a:buClr>
                <a:srgbClr val="000000"/>
              </a:buClr>
              <a:buSzPts val="1400"/>
              <a:buFont typeface="Arial"/>
              <a:buNone/>
            </a:pPr>
            <a:r>
              <a:rPr b="0" i="0" lang="de-DE" sz="1800" u="none" cap="none" strike="noStrike">
                <a:solidFill>
                  <a:srgbClr val="1A202C"/>
                </a:solidFill>
                <a:latin typeface="Inter"/>
                <a:ea typeface="Inter"/>
                <a:cs typeface="Inter"/>
                <a:sym typeface="Inter"/>
              </a:rPr>
              <a:t>Was </a:t>
            </a:r>
            <a:r>
              <a:rPr b="1" i="0" lang="de-DE" sz="1800" u="none" cap="none" strike="noStrike">
                <a:solidFill>
                  <a:srgbClr val="1A202C"/>
                </a:solidFill>
                <a:latin typeface="Inter"/>
                <a:ea typeface="Inter"/>
                <a:cs typeface="Inter"/>
                <a:sym typeface="Inter"/>
              </a:rPr>
              <a:t>Bürger:innen</a:t>
            </a:r>
            <a:r>
              <a:rPr b="0" i="0" lang="de-DE" sz="1800" u="none" cap="none" strike="noStrike">
                <a:solidFill>
                  <a:srgbClr val="1A202C"/>
                </a:solidFill>
                <a:latin typeface="Inter"/>
                <a:ea typeface="Inter"/>
                <a:cs typeface="Inter"/>
                <a:sym typeface="Inter"/>
              </a:rPr>
              <a:t> </a:t>
            </a:r>
            <a:r>
              <a:rPr b="0" i="0" lang="de-DE" sz="1800" u="none" cap="none" strike="noStrike">
                <a:solidFill>
                  <a:srgbClr val="1A202C"/>
                </a:solidFill>
                <a:latin typeface="Inter"/>
                <a:ea typeface="Inter"/>
                <a:cs typeface="Inter"/>
                <a:sym typeface="Inter"/>
                <a:extLst>
                  <a:ext uri="http://customooxmlschemas.google.com/">
                    <go:slidesCustomData xmlns:go="http://customooxmlschemas.google.com/" textRoundtripDataId="0"/>
                  </a:ext>
                </a:extLst>
              </a:rPr>
              <a:t>erleben</a:t>
            </a:r>
            <a:endParaRPr b="0" i="0" sz="1800" u="none" cap="none" strike="noStrike">
              <a:solidFill>
                <a:srgbClr val="1A202C"/>
              </a:solidFill>
              <a:latin typeface="Arial"/>
              <a:ea typeface="Arial"/>
              <a:cs typeface="Arial"/>
              <a:sym typeface="Arial"/>
            </a:endParaRPr>
          </a:p>
        </p:txBody>
      </p:sp>
      <p:sp>
        <p:nvSpPr>
          <p:cNvPr id="848" name="Google Shape;848;g28d4170b394_0_9"/>
          <p:cNvSpPr txBox="1"/>
          <p:nvPr/>
        </p:nvSpPr>
        <p:spPr>
          <a:xfrm rot="738">
            <a:off x="7065394" y="2794510"/>
            <a:ext cx="1397400" cy="891300"/>
          </a:xfrm>
          <a:prstGeom prst="rect">
            <a:avLst/>
          </a:prstGeom>
          <a:noFill/>
          <a:ln>
            <a:noFill/>
          </a:ln>
        </p:spPr>
        <p:txBody>
          <a:bodyPr anchorCtr="0" anchor="t" bIns="91425" lIns="91425" spcFirstLastPara="1" rIns="91425" wrap="square" tIns="91425">
            <a:spAutoFit/>
          </a:bodyPr>
          <a:lstStyle/>
          <a:p>
            <a:pPr indent="0" lvl="0" marL="0" marR="0" rtl="0" algn="ctr">
              <a:lnSpc>
                <a:spcPct val="85000"/>
              </a:lnSpc>
              <a:spcBef>
                <a:spcPts val="0"/>
              </a:spcBef>
              <a:spcAft>
                <a:spcPts val="0"/>
              </a:spcAft>
              <a:buClr>
                <a:srgbClr val="000000"/>
              </a:buClr>
              <a:buSzPts val="1400"/>
              <a:buFont typeface="Arial"/>
              <a:buNone/>
            </a:pPr>
            <a:r>
              <a:rPr b="0" i="0" lang="de-DE" sz="1800" u="none" cap="none" strike="noStrike">
                <a:solidFill>
                  <a:srgbClr val="1A202C"/>
                </a:solidFill>
                <a:latin typeface="Inter"/>
                <a:ea typeface="Inter"/>
                <a:cs typeface="Inter"/>
                <a:sym typeface="Inter"/>
              </a:rPr>
              <a:t>Was </a:t>
            </a:r>
            <a:br>
              <a:rPr b="0" i="0" lang="de-DE" sz="1800" u="none" cap="none" strike="noStrike">
                <a:solidFill>
                  <a:srgbClr val="1A202C"/>
                </a:solidFill>
                <a:latin typeface="Inter"/>
                <a:ea typeface="Inter"/>
                <a:cs typeface="Inter"/>
                <a:sym typeface="Inter"/>
              </a:rPr>
            </a:br>
            <a:r>
              <a:rPr b="1" i="0" lang="de-DE" sz="1800" u="none" cap="none" strike="noStrike">
                <a:solidFill>
                  <a:srgbClr val="1A202C"/>
                </a:solidFill>
                <a:latin typeface="Inter"/>
                <a:ea typeface="Inter"/>
                <a:cs typeface="Inter"/>
                <a:sym typeface="Inter"/>
              </a:rPr>
              <a:t>der Staat</a:t>
            </a:r>
            <a:br>
              <a:rPr b="0" i="0" lang="de-DE" sz="1800" u="none" cap="none" strike="noStrike">
                <a:solidFill>
                  <a:srgbClr val="1A202C"/>
                </a:solidFill>
                <a:latin typeface="Inter"/>
                <a:ea typeface="Inter"/>
                <a:cs typeface="Inter"/>
                <a:sym typeface="Inter"/>
              </a:rPr>
            </a:br>
            <a:r>
              <a:rPr b="0" i="0" lang="de-DE" sz="1800" u="none" cap="none" strike="noStrike">
                <a:solidFill>
                  <a:srgbClr val="1A202C"/>
                </a:solidFill>
                <a:latin typeface="Inter"/>
                <a:ea typeface="Inter"/>
                <a:cs typeface="Inter"/>
                <a:sym typeface="Inter"/>
              </a:rPr>
              <a:t>definiert</a:t>
            </a:r>
            <a:endParaRPr b="0" i="0" sz="1800" u="none" cap="none" strike="noStrike">
              <a:solidFill>
                <a:srgbClr val="1A202C"/>
              </a:solidFill>
              <a:latin typeface="Arial"/>
              <a:ea typeface="Arial"/>
              <a:cs typeface="Arial"/>
              <a:sym typeface="Arial"/>
            </a:endParaRPr>
          </a:p>
        </p:txBody>
      </p:sp>
      <p:sp>
        <p:nvSpPr>
          <p:cNvPr id="849" name="Google Shape;849;g28d4170b394_0_9"/>
          <p:cNvSpPr txBox="1"/>
          <p:nvPr/>
        </p:nvSpPr>
        <p:spPr>
          <a:xfrm>
            <a:off x="248625" y="4527188"/>
            <a:ext cx="1398000" cy="6033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1000"/>
              <a:buFont typeface="Arial"/>
              <a:buNone/>
            </a:pPr>
            <a:r>
              <a:rPr b="0" i="0" lang="de-DE" sz="800" u="none" cap="none" strike="noStrike">
                <a:solidFill>
                  <a:srgbClr val="7F7F7F"/>
                </a:solidFill>
                <a:latin typeface="Inter"/>
                <a:ea typeface="Inter"/>
                <a:cs typeface="Inter"/>
                <a:sym typeface="Inter"/>
              </a:rPr>
              <a:t>Adaptiert von ‘Designing for Public Services’</a:t>
            </a:r>
            <a:endParaRPr b="0" i="0" sz="800" u="none" cap="none" strike="noStrike">
              <a:solidFill>
                <a:srgbClr val="7F7F7F"/>
              </a:solidFill>
              <a:latin typeface="Inter"/>
              <a:ea typeface="Inter"/>
              <a:cs typeface="Inter"/>
              <a:sym typeface="Inter"/>
            </a:endParaRPr>
          </a:p>
          <a:p>
            <a:pPr indent="0" lvl="0" marL="0" marR="0" rtl="0" algn="l">
              <a:lnSpc>
                <a:spcPct val="85000"/>
              </a:lnSpc>
              <a:spcBef>
                <a:spcPts val="0"/>
              </a:spcBef>
              <a:spcAft>
                <a:spcPts val="0"/>
              </a:spcAft>
              <a:buClr>
                <a:srgbClr val="000000"/>
              </a:buClr>
              <a:buSzPts val="1000"/>
              <a:buFont typeface="Arial"/>
              <a:buNone/>
            </a:pPr>
            <a:r>
              <a:rPr b="0" i="0" lang="de-DE" sz="800" u="none" cap="none" strike="noStrike">
                <a:solidFill>
                  <a:srgbClr val="7F7F7F"/>
                </a:solidFill>
                <a:latin typeface="Inter"/>
                <a:ea typeface="Inter"/>
                <a:cs typeface="Inter"/>
                <a:sym typeface="Inter"/>
              </a:rPr>
              <a:t>by Nesta, Design For Europe, IDEO</a:t>
            </a:r>
            <a:endParaRPr b="0" i="0" sz="800" u="none" cap="none" strike="noStrike">
              <a:solidFill>
                <a:srgbClr val="7F7F7F"/>
              </a:solidFill>
              <a:latin typeface="Inter"/>
              <a:ea typeface="Inter"/>
              <a:cs typeface="Inter"/>
              <a:sym typeface="Inter"/>
            </a:endParaRPr>
          </a:p>
        </p:txBody>
      </p:sp>
      <p:sp>
        <p:nvSpPr>
          <p:cNvPr id="850" name="Google Shape;850;g28d4170b394_0_9"/>
          <p:cNvSpPr txBox="1"/>
          <p:nvPr>
            <p:ph idx="12" type="sldNum"/>
          </p:nvPr>
        </p:nvSpPr>
        <p:spPr>
          <a:xfrm>
            <a:off x="8480584" y="5130478"/>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600"/>
              <a:buFont typeface="Arial"/>
              <a:buNone/>
            </a:pPr>
            <a:fld id="{00000000-1234-1234-1234-123412341234}" type="slidenum">
              <a:rPr lang="de-DE"/>
              <a:t>‹#›</a:t>
            </a:fld>
            <a:endParaRPr/>
          </a:p>
        </p:txBody>
      </p:sp>
      <p:sp>
        <p:nvSpPr>
          <p:cNvPr id="851" name="Google Shape;851;g28d4170b394_0_9"/>
          <p:cNvSpPr/>
          <p:nvPr/>
        </p:nvSpPr>
        <p:spPr>
          <a:xfrm>
            <a:off x="5313583" y="1761921"/>
            <a:ext cx="134400" cy="2901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g28d4170b394_0_9"/>
          <p:cNvSpPr/>
          <p:nvPr/>
        </p:nvSpPr>
        <p:spPr>
          <a:xfrm>
            <a:off x="3696022" y="1761921"/>
            <a:ext cx="134400" cy="2901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255e97366d2_0_14"/>
          <p:cNvSpPr/>
          <p:nvPr/>
        </p:nvSpPr>
        <p:spPr>
          <a:xfrm rot="5400000">
            <a:off x="2766393" y="880952"/>
            <a:ext cx="3611100" cy="4718400"/>
          </a:xfrm>
          <a:prstGeom prst="triangle">
            <a:avLst>
              <a:gd fmla="val 50000" name="adj"/>
            </a:avLst>
          </a:prstGeom>
          <a:solidFill>
            <a:srgbClr val="48E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255e97366d2_0_14"/>
          <p:cNvSpPr/>
          <p:nvPr/>
        </p:nvSpPr>
        <p:spPr>
          <a:xfrm rot="-5400000">
            <a:off x="2766412" y="880952"/>
            <a:ext cx="3611100" cy="4718400"/>
          </a:xfrm>
          <a:prstGeom prst="triangle">
            <a:avLst>
              <a:gd fmla="val 50000" name="adj"/>
            </a:avLst>
          </a:prstGeom>
          <a:solidFill>
            <a:srgbClr val="FEC32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255e97366d2_0_14"/>
          <p:cNvSpPr/>
          <p:nvPr/>
        </p:nvSpPr>
        <p:spPr>
          <a:xfrm>
            <a:off x="2212875" y="2333225"/>
            <a:ext cx="4718400" cy="1812900"/>
          </a:xfrm>
          <a:prstGeom prst="diamond">
            <a:avLst/>
          </a:prstGeom>
          <a:solidFill>
            <a:srgbClr val="E1DF4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g255e97366d2_0_14"/>
          <p:cNvSpPr txBox="1"/>
          <p:nvPr/>
        </p:nvSpPr>
        <p:spPr>
          <a:xfrm>
            <a:off x="872568" y="442410"/>
            <a:ext cx="7893900" cy="482400"/>
          </a:xfrm>
          <a:prstGeom prst="rect">
            <a:avLst/>
          </a:prstGeom>
          <a:noFill/>
          <a:ln>
            <a:noFill/>
          </a:ln>
        </p:spPr>
        <p:txBody>
          <a:bodyPr anchorCtr="0" anchor="t" bIns="45675" lIns="91400" spcFirstLastPara="1" rIns="91400" wrap="square" tIns="45675">
            <a:noAutofit/>
          </a:bodyPr>
          <a:lstStyle/>
          <a:p>
            <a:pPr indent="0" lvl="0" marL="0" marR="0" rtl="0" algn="l">
              <a:lnSpc>
                <a:spcPct val="100000"/>
              </a:lnSpc>
              <a:spcBef>
                <a:spcPts val="0"/>
              </a:spcBef>
              <a:spcAft>
                <a:spcPts val="0"/>
              </a:spcAft>
              <a:buClr>
                <a:srgbClr val="000000"/>
              </a:buClr>
              <a:buSzPts val="2800"/>
              <a:buFont typeface="Arial"/>
              <a:buNone/>
            </a:pPr>
            <a:r>
              <a:rPr b="1" i="0" lang="de-DE" sz="2800" u="none" cap="none" strike="noStrike">
                <a:solidFill>
                  <a:schemeClr val="dk1"/>
                </a:solidFill>
                <a:latin typeface="Arial"/>
                <a:ea typeface="Arial"/>
                <a:cs typeface="Arial"/>
                <a:sym typeface="Arial"/>
              </a:rPr>
              <a:t>Grundlagen für eine digitale Umsetzung werden in der Rechtsetzung gelegt</a:t>
            </a:r>
            <a:endParaRPr b="1" i="0" sz="2800" u="none" cap="none" strike="noStrike">
              <a:solidFill>
                <a:schemeClr val="dk1"/>
              </a:solidFill>
              <a:latin typeface="Arial"/>
              <a:ea typeface="Arial"/>
              <a:cs typeface="Arial"/>
              <a:sym typeface="Arial"/>
            </a:endParaRPr>
          </a:p>
        </p:txBody>
      </p:sp>
      <p:sp>
        <p:nvSpPr>
          <p:cNvPr id="861" name="Google Shape;861;g255e97366d2_0_14"/>
          <p:cNvSpPr txBox="1"/>
          <p:nvPr/>
        </p:nvSpPr>
        <p:spPr>
          <a:xfrm>
            <a:off x="5515425" y="3513127"/>
            <a:ext cx="3000000" cy="400200"/>
          </a:xfrm>
          <a:prstGeom prst="rect">
            <a:avLst/>
          </a:prstGeom>
          <a:noFill/>
          <a:ln>
            <a:noFill/>
          </a:ln>
        </p:spPr>
        <p:txBody>
          <a:bodyPr anchorCtr="0" anchor="t" bIns="91425" lIns="91425" spcFirstLastPara="1" rIns="91425" wrap="square" tIns="91425">
            <a:spAutoFit/>
          </a:bodyPr>
          <a:lstStyle/>
          <a:p>
            <a:pPr indent="-138220" lvl="0" marL="239820" marR="0" rtl="0" algn="l">
              <a:lnSpc>
                <a:spcPct val="100000"/>
              </a:lnSpc>
              <a:spcBef>
                <a:spcPts val="0"/>
              </a:spcBef>
              <a:spcAft>
                <a:spcPts val="0"/>
              </a:spcAft>
              <a:buClr>
                <a:schemeClr val="dk1"/>
              </a:buClr>
              <a:buSzPts val="1600"/>
              <a:buFont typeface="Arial"/>
              <a:buNone/>
            </a:pPr>
            <a:r>
              <a:t/>
            </a:r>
            <a:endParaRPr b="0" i="0" sz="1400" u="none" cap="none" strike="noStrike">
              <a:solidFill>
                <a:schemeClr val="dk1"/>
              </a:solidFill>
              <a:latin typeface="Arial"/>
              <a:ea typeface="Arial"/>
              <a:cs typeface="Arial"/>
              <a:sym typeface="Arial"/>
            </a:endParaRPr>
          </a:p>
        </p:txBody>
      </p:sp>
      <p:sp>
        <p:nvSpPr>
          <p:cNvPr id="862" name="Google Shape;862;g255e97366d2_0_14"/>
          <p:cNvSpPr txBox="1"/>
          <p:nvPr/>
        </p:nvSpPr>
        <p:spPr>
          <a:xfrm>
            <a:off x="5447900" y="3024600"/>
            <a:ext cx="1483200" cy="431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de-DE" sz="1600" u="none" cap="none" strike="noStrike">
                <a:solidFill>
                  <a:srgbClr val="000000"/>
                </a:solidFill>
                <a:latin typeface="Inter"/>
                <a:ea typeface="Inter"/>
                <a:cs typeface="Inter"/>
                <a:sym typeface="Inter"/>
              </a:rPr>
              <a:t>Gesetz</a:t>
            </a:r>
            <a:endParaRPr b="1" i="0" sz="1600" u="none" cap="none" strike="noStrike">
              <a:solidFill>
                <a:srgbClr val="000000"/>
              </a:solidFill>
              <a:latin typeface="Inter"/>
              <a:ea typeface="Inter"/>
              <a:cs typeface="Inter"/>
              <a:sym typeface="Inter"/>
            </a:endParaRPr>
          </a:p>
        </p:txBody>
      </p:sp>
      <p:sp>
        <p:nvSpPr>
          <p:cNvPr id="863" name="Google Shape;863;g255e97366d2_0_14"/>
          <p:cNvSpPr txBox="1"/>
          <p:nvPr/>
        </p:nvSpPr>
        <p:spPr>
          <a:xfrm>
            <a:off x="3760048" y="2901600"/>
            <a:ext cx="1617900" cy="67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de-DE" sz="1600" u="none" cap="none" strike="noStrike">
                <a:solidFill>
                  <a:srgbClr val="000000"/>
                </a:solidFill>
                <a:latin typeface="Inter"/>
                <a:ea typeface="Inter"/>
                <a:cs typeface="Inter"/>
                <a:sym typeface="Inter"/>
              </a:rPr>
              <a:t>Umsetzungs-prozess</a:t>
            </a:r>
            <a:endParaRPr b="1" i="0" sz="1600" u="none" cap="none" strike="noStrike">
              <a:solidFill>
                <a:srgbClr val="000000"/>
              </a:solidFill>
              <a:latin typeface="Inter"/>
              <a:ea typeface="Inter"/>
              <a:cs typeface="Inter"/>
              <a:sym typeface="Inter"/>
            </a:endParaRPr>
          </a:p>
        </p:txBody>
      </p:sp>
      <p:sp>
        <p:nvSpPr>
          <p:cNvPr id="864" name="Google Shape;864;g255e97366d2_0_14"/>
          <p:cNvSpPr txBox="1"/>
          <p:nvPr/>
        </p:nvSpPr>
        <p:spPr>
          <a:xfrm>
            <a:off x="2474899" y="3024600"/>
            <a:ext cx="1221300" cy="431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de-DE" sz="1600">
                <a:latin typeface="Inter"/>
                <a:ea typeface="Inter"/>
                <a:cs typeface="Inter"/>
                <a:sym typeface="Inter"/>
              </a:rPr>
              <a:t>Angebot</a:t>
            </a:r>
            <a:endParaRPr b="1" i="0" sz="1600" u="none" cap="none" strike="noStrike">
              <a:solidFill>
                <a:srgbClr val="000000"/>
              </a:solidFill>
              <a:latin typeface="Inter"/>
              <a:ea typeface="Inter"/>
              <a:cs typeface="Inter"/>
              <a:sym typeface="Inter"/>
            </a:endParaRPr>
          </a:p>
        </p:txBody>
      </p:sp>
      <p:sp>
        <p:nvSpPr>
          <p:cNvPr id="865" name="Google Shape;865;g255e97366d2_0_14"/>
          <p:cNvSpPr txBox="1"/>
          <p:nvPr/>
        </p:nvSpPr>
        <p:spPr>
          <a:xfrm>
            <a:off x="370625" y="2794500"/>
            <a:ext cx="1707900" cy="891300"/>
          </a:xfrm>
          <a:prstGeom prst="rect">
            <a:avLst/>
          </a:prstGeom>
          <a:noFill/>
          <a:ln>
            <a:noFill/>
          </a:ln>
        </p:spPr>
        <p:txBody>
          <a:bodyPr anchorCtr="0" anchor="t" bIns="91425" lIns="91425" spcFirstLastPara="1" rIns="91425" wrap="square" tIns="91425">
            <a:spAutoFit/>
          </a:bodyPr>
          <a:lstStyle/>
          <a:p>
            <a:pPr indent="0" lvl="0" marL="0" marR="0" rtl="0" algn="ctr">
              <a:lnSpc>
                <a:spcPct val="85000"/>
              </a:lnSpc>
              <a:spcBef>
                <a:spcPts val="0"/>
              </a:spcBef>
              <a:spcAft>
                <a:spcPts val="0"/>
              </a:spcAft>
              <a:buClr>
                <a:srgbClr val="000000"/>
              </a:buClr>
              <a:buSzPts val="1400"/>
              <a:buFont typeface="Arial"/>
              <a:buNone/>
            </a:pPr>
            <a:r>
              <a:rPr b="0" i="0" lang="de-DE" sz="1800" u="none" cap="none" strike="noStrike">
                <a:solidFill>
                  <a:srgbClr val="1A202C"/>
                </a:solidFill>
                <a:latin typeface="Inter"/>
                <a:ea typeface="Inter"/>
                <a:cs typeface="Inter"/>
                <a:sym typeface="Inter"/>
              </a:rPr>
              <a:t>Was </a:t>
            </a:r>
            <a:r>
              <a:rPr b="1" i="0" lang="de-DE" sz="1800" u="none" cap="none" strike="noStrike">
                <a:solidFill>
                  <a:srgbClr val="1A202C"/>
                </a:solidFill>
                <a:latin typeface="Inter"/>
                <a:ea typeface="Inter"/>
                <a:cs typeface="Inter"/>
                <a:sym typeface="Inter"/>
              </a:rPr>
              <a:t>Bürger:innen</a:t>
            </a:r>
            <a:r>
              <a:rPr b="0" i="0" lang="de-DE" sz="1800" u="none" cap="none" strike="noStrike">
                <a:solidFill>
                  <a:srgbClr val="1A202C"/>
                </a:solidFill>
                <a:latin typeface="Inter"/>
                <a:ea typeface="Inter"/>
                <a:cs typeface="Inter"/>
                <a:sym typeface="Inter"/>
              </a:rPr>
              <a:t> </a:t>
            </a:r>
            <a:r>
              <a:rPr b="0" i="0" lang="de-DE" sz="1800" u="none" cap="none" strike="noStrike">
                <a:solidFill>
                  <a:srgbClr val="1A202C"/>
                </a:solidFill>
                <a:latin typeface="Inter"/>
                <a:ea typeface="Inter"/>
                <a:cs typeface="Inter"/>
                <a:sym typeface="Inter"/>
                <a:extLst>
                  <a:ext uri="http://customooxmlschemas.google.com/">
                    <go:slidesCustomData xmlns:go="http://customooxmlschemas.google.com/" textRoundtripDataId="1"/>
                  </a:ext>
                </a:extLst>
              </a:rPr>
              <a:t>erleben</a:t>
            </a:r>
            <a:endParaRPr b="0" i="0" sz="1800" u="none" cap="none" strike="noStrike">
              <a:solidFill>
                <a:srgbClr val="1A202C"/>
              </a:solidFill>
              <a:latin typeface="Arial"/>
              <a:ea typeface="Arial"/>
              <a:cs typeface="Arial"/>
              <a:sym typeface="Arial"/>
            </a:endParaRPr>
          </a:p>
        </p:txBody>
      </p:sp>
      <p:sp>
        <p:nvSpPr>
          <p:cNvPr id="866" name="Google Shape;866;g255e97366d2_0_14"/>
          <p:cNvSpPr txBox="1"/>
          <p:nvPr/>
        </p:nvSpPr>
        <p:spPr>
          <a:xfrm rot="738">
            <a:off x="7065448" y="2794510"/>
            <a:ext cx="1397400" cy="891300"/>
          </a:xfrm>
          <a:prstGeom prst="rect">
            <a:avLst/>
          </a:prstGeom>
          <a:noFill/>
          <a:ln>
            <a:noFill/>
          </a:ln>
        </p:spPr>
        <p:txBody>
          <a:bodyPr anchorCtr="0" anchor="t" bIns="91425" lIns="91425" spcFirstLastPara="1" rIns="91425" wrap="square" tIns="91425">
            <a:spAutoFit/>
          </a:bodyPr>
          <a:lstStyle/>
          <a:p>
            <a:pPr indent="0" lvl="0" marL="0" marR="0" rtl="0" algn="ctr">
              <a:lnSpc>
                <a:spcPct val="85000"/>
              </a:lnSpc>
              <a:spcBef>
                <a:spcPts val="0"/>
              </a:spcBef>
              <a:spcAft>
                <a:spcPts val="0"/>
              </a:spcAft>
              <a:buClr>
                <a:srgbClr val="000000"/>
              </a:buClr>
              <a:buSzPts val="1400"/>
              <a:buFont typeface="Arial"/>
              <a:buNone/>
            </a:pPr>
            <a:r>
              <a:rPr b="0" i="0" lang="de-DE" sz="1800" u="none" cap="none" strike="noStrike">
                <a:solidFill>
                  <a:srgbClr val="1A202C"/>
                </a:solidFill>
                <a:latin typeface="Inter"/>
                <a:ea typeface="Inter"/>
                <a:cs typeface="Inter"/>
                <a:sym typeface="Inter"/>
              </a:rPr>
              <a:t>Was </a:t>
            </a:r>
            <a:br>
              <a:rPr b="0" i="0" lang="de-DE" sz="1800" u="none" cap="none" strike="noStrike">
                <a:solidFill>
                  <a:srgbClr val="1A202C"/>
                </a:solidFill>
                <a:latin typeface="Inter"/>
                <a:ea typeface="Inter"/>
                <a:cs typeface="Inter"/>
                <a:sym typeface="Inter"/>
              </a:rPr>
            </a:br>
            <a:r>
              <a:rPr b="1" i="0" lang="de-DE" sz="1800" u="none" cap="none" strike="noStrike">
                <a:solidFill>
                  <a:srgbClr val="1A202C"/>
                </a:solidFill>
                <a:latin typeface="Inter"/>
                <a:ea typeface="Inter"/>
                <a:cs typeface="Inter"/>
                <a:sym typeface="Inter"/>
              </a:rPr>
              <a:t>der Staat</a:t>
            </a:r>
            <a:br>
              <a:rPr b="0" i="0" lang="de-DE" sz="1800" u="none" cap="none" strike="noStrike">
                <a:solidFill>
                  <a:srgbClr val="1A202C"/>
                </a:solidFill>
                <a:latin typeface="Inter"/>
                <a:ea typeface="Inter"/>
                <a:cs typeface="Inter"/>
                <a:sym typeface="Inter"/>
              </a:rPr>
            </a:br>
            <a:r>
              <a:rPr b="0" i="0" lang="de-DE" sz="1800" u="none" cap="none" strike="noStrike">
                <a:solidFill>
                  <a:srgbClr val="1A202C"/>
                </a:solidFill>
                <a:latin typeface="Inter"/>
                <a:ea typeface="Inter"/>
                <a:cs typeface="Inter"/>
                <a:sym typeface="Inter"/>
              </a:rPr>
              <a:t>definiert</a:t>
            </a:r>
            <a:endParaRPr b="0" i="0" sz="1800" u="none" cap="none" strike="noStrike">
              <a:solidFill>
                <a:srgbClr val="1A202C"/>
              </a:solidFill>
              <a:latin typeface="Arial"/>
              <a:ea typeface="Arial"/>
              <a:cs typeface="Arial"/>
              <a:sym typeface="Arial"/>
            </a:endParaRPr>
          </a:p>
        </p:txBody>
      </p:sp>
      <p:sp>
        <p:nvSpPr>
          <p:cNvPr id="867" name="Google Shape;867;g255e97366d2_0_14"/>
          <p:cNvSpPr txBox="1"/>
          <p:nvPr/>
        </p:nvSpPr>
        <p:spPr>
          <a:xfrm>
            <a:off x="248625" y="4527188"/>
            <a:ext cx="1398000" cy="6033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1000"/>
              <a:buFont typeface="Arial"/>
              <a:buNone/>
            </a:pPr>
            <a:r>
              <a:rPr b="0" i="0" lang="de-DE" sz="800" u="none" cap="none" strike="noStrike">
                <a:solidFill>
                  <a:srgbClr val="7F7F7F"/>
                </a:solidFill>
                <a:latin typeface="Inter"/>
                <a:ea typeface="Inter"/>
                <a:cs typeface="Inter"/>
                <a:sym typeface="Inter"/>
              </a:rPr>
              <a:t>Adaptiert von ‘Designing for Public Services’</a:t>
            </a:r>
            <a:endParaRPr b="0" i="0" sz="800" u="none" cap="none" strike="noStrike">
              <a:solidFill>
                <a:srgbClr val="7F7F7F"/>
              </a:solidFill>
              <a:latin typeface="Inter"/>
              <a:ea typeface="Inter"/>
              <a:cs typeface="Inter"/>
              <a:sym typeface="Inter"/>
            </a:endParaRPr>
          </a:p>
          <a:p>
            <a:pPr indent="0" lvl="0" marL="0" marR="0" rtl="0" algn="l">
              <a:lnSpc>
                <a:spcPct val="85000"/>
              </a:lnSpc>
              <a:spcBef>
                <a:spcPts val="0"/>
              </a:spcBef>
              <a:spcAft>
                <a:spcPts val="0"/>
              </a:spcAft>
              <a:buClr>
                <a:srgbClr val="000000"/>
              </a:buClr>
              <a:buSzPts val="1000"/>
              <a:buFont typeface="Arial"/>
              <a:buNone/>
            </a:pPr>
            <a:r>
              <a:rPr b="0" i="0" lang="de-DE" sz="800" u="none" cap="none" strike="noStrike">
                <a:solidFill>
                  <a:srgbClr val="7F7F7F"/>
                </a:solidFill>
                <a:latin typeface="Inter"/>
                <a:ea typeface="Inter"/>
                <a:cs typeface="Inter"/>
                <a:sym typeface="Inter"/>
              </a:rPr>
              <a:t>by Nesta, Design For Europe, IDEO</a:t>
            </a:r>
            <a:endParaRPr b="0" i="0" sz="800" u="none" cap="none" strike="noStrike">
              <a:solidFill>
                <a:srgbClr val="7F7F7F"/>
              </a:solidFill>
              <a:latin typeface="Inter"/>
              <a:ea typeface="Inter"/>
              <a:cs typeface="Inter"/>
              <a:sym typeface="Inter"/>
            </a:endParaRPr>
          </a:p>
        </p:txBody>
      </p:sp>
      <p:sp>
        <p:nvSpPr>
          <p:cNvPr id="868" name="Google Shape;868;g255e97366d2_0_14"/>
          <p:cNvSpPr txBox="1"/>
          <p:nvPr>
            <p:ph idx="12" type="sldNum"/>
          </p:nvPr>
        </p:nvSpPr>
        <p:spPr>
          <a:xfrm>
            <a:off x="8480584" y="5130478"/>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600"/>
              <a:buFont typeface="Arial"/>
              <a:buNone/>
            </a:pPr>
            <a:fld id="{00000000-1234-1234-1234-123412341234}" type="slidenum">
              <a:rPr lang="de-DE"/>
              <a:t>‹#›</a:t>
            </a:fld>
            <a:endParaRPr/>
          </a:p>
        </p:txBody>
      </p:sp>
      <p:sp>
        <p:nvSpPr>
          <p:cNvPr id="869" name="Google Shape;869;g255e97366d2_0_14"/>
          <p:cNvSpPr/>
          <p:nvPr/>
        </p:nvSpPr>
        <p:spPr>
          <a:xfrm>
            <a:off x="5313583" y="1761921"/>
            <a:ext cx="134400" cy="2901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255e97366d2_0_14"/>
          <p:cNvSpPr/>
          <p:nvPr/>
        </p:nvSpPr>
        <p:spPr>
          <a:xfrm>
            <a:off x="3696022" y="1761921"/>
            <a:ext cx="134400" cy="2901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g1e4cde02f0c_0_165"/>
          <p:cNvPicPr preferRelativeResize="0"/>
          <p:nvPr/>
        </p:nvPicPr>
        <p:blipFill rotWithShape="1">
          <a:blip r:embed="rId3">
            <a:alphaModFix/>
          </a:blip>
          <a:srcRect b="15604" l="0" r="0" t="0"/>
          <a:stretch/>
        </p:blipFill>
        <p:spPr>
          <a:xfrm>
            <a:off x="0" y="0"/>
            <a:ext cx="9144003" cy="5143501"/>
          </a:xfrm>
          <a:prstGeom prst="rect">
            <a:avLst/>
          </a:prstGeom>
          <a:noFill/>
          <a:ln>
            <a:noFill/>
          </a:ln>
        </p:spPr>
      </p:pic>
      <p:sp>
        <p:nvSpPr>
          <p:cNvPr id="876" name="Google Shape;876;g1e4cde02f0c_0_165"/>
          <p:cNvSpPr txBox="1"/>
          <p:nvPr>
            <p:ph type="ctrTitle"/>
          </p:nvPr>
        </p:nvSpPr>
        <p:spPr>
          <a:xfrm>
            <a:off x="376050" y="329450"/>
            <a:ext cx="3470400" cy="138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4000"/>
              <a:buNone/>
            </a:pPr>
            <a:r>
              <a:rPr lang="de-DE" sz="3000">
                <a:solidFill>
                  <a:schemeClr val="lt1"/>
                </a:solidFill>
                <a:highlight>
                  <a:schemeClr val="accent2"/>
                </a:highlight>
              </a:rPr>
              <a:t>Ich muss die Einmalzahlung 200 beantragen.</a:t>
            </a:r>
            <a:endParaRPr b="1" sz="3000">
              <a:solidFill>
                <a:schemeClr val="lt1"/>
              </a:solidFill>
              <a:highlight>
                <a:schemeClr val="accent2"/>
              </a:highlight>
            </a:endParaRPr>
          </a:p>
        </p:txBody>
      </p:sp>
      <p:sp>
        <p:nvSpPr>
          <p:cNvPr id="877" name="Google Shape;877;g1e4cde02f0c_0_165"/>
          <p:cNvSpPr txBox="1"/>
          <p:nvPr>
            <p:ph type="ctrTitle"/>
          </p:nvPr>
        </p:nvSpPr>
        <p:spPr>
          <a:xfrm>
            <a:off x="3177175" y="3486675"/>
            <a:ext cx="5737500" cy="1385400"/>
          </a:xfrm>
          <a:prstGeom prst="rect">
            <a:avLst/>
          </a:prstGeom>
          <a:noFill/>
          <a:ln>
            <a:noFill/>
          </a:ln>
        </p:spPr>
        <p:txBody>
          <a:bodyPr anchorCtr="0" anchor="b" bIns="0" lIns="0" spcFirstLastPara="1" rIns="0" wrap="square" tIns="0">
            <a:spAutoFit/>
          </a:bodyPr>
          <a:lstStyle/>
          <a:p>
            <a:pPr indent="0" lvl="0" marL="0" rtl="0" algn="r">
              <a:lnSpc>
                <a:spcPct val="100000"/>
              </a:lnSpc>
              <a:spcBef>
                <a:spcPts val="0"/>
              </a:spcBef>
              <a:spcAft>
                <a:spcPts val="0"/>
              </a:spcAft>
              <a:buSzPts val="4000"/>
              <a:buNone/>
            </a:pPr>
            <a:r>
              <a:rPr lang="de-DE" sz="3000">
                <a:solidFill>
                  <a:srgbClr val="000000"/>
                </a:solidFill>
                <a:highlight>
                  <a:srgbClr val="48E1A1"/>
                </a:highlight>
              </a:rPr>
              <a:t>(Studierenden-Energiepreis-</a:t>
            </a:r>
            <a:br>
              <a:rPr lang="de-DE" sz="3000">
                <a:solidFill>
                  <a:srgbClr val="000000"/>
                </a:solidFill>
                <a:highlight>
                  <a:srgbClr val="48E1A1"/>
                </a:highlight>
              </a:rPr>
            </a:br>
            <a:r>
              <a:rPr lang="de-DE" sz="3000">
                <a:solidFill>
                  <a:srgbClr val="000000"/>
                </a:solidFill>
                <a:highlight>
                  <a:srgbClr val="48E1A1"/>
                </a:highlight>
              </a:rPr>
              <a:t>pauschalengesetz – EPPSG)</a:t>
            </a:r>
            <a:endParaRPr sz="3000">
              <a:solidFill>
                <a:srgbClr val="000000"/>
              </a:solidFill>
              <a:highlight>
                <a:srgbClr val="48E1A1"/>
              </a:highlight>
            </a:endParaRPr>
          </a:p>
          <a:p>
            <a:pPr indent="0" lvl="0" marL="0" rtl="0" algn="r">
              <a:lnSpc>
                <a:spcPct val="100000"/>
              </a:lnSpc>
              <a:spcBef>
                <a:spcPts val="0"/>
              </a:spcBef>
              <a:spcAft>
                <a:spcPts val="0"/>
              </a:spcAft>
              <a:buSzPts val="4000"/>
              <a:buNone/>
            </a:pPr>
            <a:r>
              <a:rPr b="0" lang="de-DE" sz="3000">
                <a:solidFill>
                  <a:srgbClr val="000000"/>
                </a:solidFill>
                <a:highlight>
                  <a:srgbClr val="48E1A1"/>
                </a:highlight>
              </a:rPr>
              <a:t>(BMBF)</a:t>
            </a:r>
            <a:endParaRPr b="0" sz="3000">
              <a:solidFill>
                <a:srgbClr val="000000"/>
              </a:solidFill>
              <a:highlight>
                <a:srgbClr val="48E1A1"/>
              </a:highlight>
            </a:endParaRPr>
          </a:p>
        </p:txBody>
      </p:sp>
      <p:sp>
        <p:nvSpPr>
          <p:cNvPr id="878" name="Google Shape;878;g1e4cde02f0c_0_165"/>
          <p:cNvSpPr txBox="1"/>
          <p:nvPr>
            <p:ph idx="12" type="sldNum"/>
          </p:nvPr>
        </p:nvSpPr>
        <p:spPr>
          <a:xfrm>
            <a:off x="1306200" y="4860050"/>
            <a:ext cx="6531600" cy="283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de-D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g1e4cde02f0c_0_173"/>
          <p:cNvPicPr preferRelativeResize="0"/>
          <p:nvPr/>
        </p:nvPicPr>
        <p:blipFill rotWithShape="1">
          <a:blip r:embed="rId3">
            <a:alphaModFix/>
          </a:blip>
          <a:srcRect b="7799" l="0" r="0" t="0"/>
          <a:stretch/>
        </p:blipFill>
        <p:spPr>
          <a:xfrm>
            <a:off x="0" y="-475500"/>
            <a:ext cx="9144003" cy="5618999"/>
          </a:xfrm>
          <a:prstGeom prst="rect">
            <a:avLst/>
          </a:prstGeom>
          <a:noFill/>
          <a:ln>
            <a:noFill/>
          </a:ln>
        </p:spPr>
      </p:pic>
      <p:sp>
        <p:nvSpPr>
          <p:cNvPr id="884" name="Google Shape;884;g1e4cde02f0c_0_173"/>
          <p:cNvSpPr txBox="1"/>
          <p:nvPr>
            <p:ph type="ctrTitle"/>
          </p:nvPr>
        </p:nvSpPr>
        <p:spPr>
          <a:xfrm>
            <a:off x="376050" y="329450"/>
            <a:ext cx="4387200" cy="138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4000"/>
              <a:buNone/>
            </a:pPr>
            <a:r>
              <a:rPr lang="de-DE" sz="3000">
                <a:solidFill>
                  <a:schemeClr val="lt1"/>
                </a:solidFill>
                <a:highlight>
                  <a:schemeClr val="accent2"/>
                </a:highlight>
              </a:rPr>
              <a:t>Ich muss meine Grundsteuererklärung abgeben.</a:t>
            </a:r>
            <a:endParaRPr sz="3000">
              <a:solidFill>
                <a:schemeClr val="lt1"/>
              </a:solidFill>
              <a:highlight>
                <a:schemeClr val="accent2"/>
              </a:highlight>
            </a:endParaRPr>
          </a:p>
        </p:txBody>
      </p:sp>
      <p:sp>
        <p:nvSpPr>
          <p:cNvPr id="885" name="Google Shape;885;g1e4cde02f0c_0_173"/>
          <p:cNvSpPr txBox="1"/>
          <p:nvPr>
            <p:ph type="ctrTitle"/>
          </p:nvPr>
        </p:nvSpPr>
        <p:spPr>
          <a:xfrm>
            <a:off x="4368250" y="3024975"/>
            <a:ext cx="4546500" cy="1847100"/>
          </a:xfrm>
          <a:prstGeom prst="rect">
            <a:avLst/>
          </a:prstGeom>
          <a:noFill/>
          <a:ln>
            <a:noFill/>
          </a:ln>
        </p:spPr>
        <p:txBody>
          <a:bodyPr anchorCtr="0" anchor="b" bIns="0" lIns="0" spcFirstLastPara="1" rIns="0" wrap="square" tIns="0">
            <a:spAutoFit/>
          </a:bodyPr>
          <a:lstStyle/>
          <a:p>
            <a:pPr indent="0" lvl="0" marL="0" rtl="0" algn="r">
              <a:lnSpc>
                <a:spcPct val="100000"/>
              </a:lnSpc>
              <a:spcBef>
                <a:spcPts val="0"/>
              </a:spcBef>
              <a:spcAft>
                <a:spcPts val="0"/>
              </a:spcAft>
              <a:buSzPts val="4000"/>
              <a:buNone/>
            </a:pPr>
            <a:r>
              <a:rPr lang="de-DE" sz="3000">
                <a:solidFill>
                  <a:srgbClr val="000000"/>
                </a:solidFill>
                <a:highlight>
                  <a:srgbClr val="48E1A1"/>
                </a:highlight>
              </a:rPr>
              <a:t>Gesetz zur Reform des Grundsteuer- und Bewertungsrechts </a:t>
            </a:r>
            <a:r>
              <a:rPr b="0" lang="de-DE" sz="3000">
                <a:solidFill>
                  <a:srgbClr val="000000"/>
                </a:solidFill>
                <a:highlight>
                  <a:srgbClr val="48E1A1"/>
                </a:highlight>
              </a:rPr>
              <a:t>(BMF)</a:t>
            </a:r>
            <a:endParaRPr b="0" sz="3000">
              <a:solidFill>
                <a:srgbClr val="000000"/>
              </a:solidFill>
              <a:highlight>
                <a:srgbClr val="48E1A1"/>
              </a:highlight>
            </a:endParaRPr>
          </a:p>
        </p:txBody>
      </p:sp>
      <p:sp>
        <p:nvSpPr>
          <p:cNvPr id="886" name="Google Shape;886;g1e4cde02f0c_0_173"/>
          <p:cNvSpPr txBox="1"/>
          <p:nvPr>
            <p:ph idx="12" type="sldNum"/>
          </p:nvPr>
        </p:nvSpPr>
        <p:spPr>
          <a:xfrm>
            <a:off x="1306200" y="4860050"/>
            <a:ext cx="6531600" cy="283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de-D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g255e97366d2_0_33"/>
          <p:cNvSpPr txBox="1"/>
          <p:nvPr/>
        </p:nvSpPr>
        <p:spPr>
          <a:xfrm>
            <a:off x="899592" y="1131590"/>
            <a:ext cx="7823400" cy="2625900"/>
          </a:xfrm>
          <a:prstGeom prst="rect">
            <a:avLst/>
          </a:prstGeom>
          <a:noFill/>
          <a:ln>
            <a:noFill/>
          </a:ln>
        </p:spPr>
        <p:txBody>
          <a:bodyPr anchorCtr="0" anchor="t" bIns="68525" lIns="68525" spcFirstLastPara="1" rIns="68525" wrap="square" tIns="68525">
            <a:spAutoFit/>
          </a:bodyPr>
          <a:lstStyle/>
          <a:p>
            <a:pPr indent="0" lvl="0" marL="0" marR="0" rtl="0" algn="l">
              <a:lnSpc>
                <a:spcPct val="90000"/>
              </a:lnSpc>
              <a:spcBef>
                <a:spcPts val="0"/>
              </a:spcBef>
              <a:spcAft>
                <a:spcPts val="0"/>
              </a:spcAft>
              <a:buClr>
                <a:srgbClr val="000000"/>
              </a:buClr>
              <a:buSzPts val="2400"/>
              <a:buFont typeface="Arial"/>
              <a:buNone/>
            </a:pPr>
            <a:r>
              <a:rPr b="1" i="0" lang="de-DE" sz="2400" u="none" cap="none" strike="noStrike">
                <a:solidFill>
                  <a:schemeClr val="dk1"/>
                </a:solidFill>
                <a:latin typeface="Arial"/>
                <a:ea typeface="Arial"/>
                <a:cs typeface="Arial"/>
                <a:sym typeface="Arial"/>
              </a:rPr>
              <a:t>Digitaltaugliche Gesetze sind:</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de-DE" sz="2800" u="none" cap="none" strike="noStrike">
                <a:solidFill>
                  <a:schemeClr val="dk1"/>
                </a:solidFill>
                <a:latin typeface="Arial"/>
                <a:ea typeface="Arial"/>
                <a:cs typeface="Arial"/>
                <a:sym typeface="Arial"/>
              </a:rPr>
              <a:t>›Gesetze, die eine einfache und wirkungsorientierte</a:t>
            </a:r>
            <a:r>
              <a:rPr b="1" lang="de-DE" sz="2800">
                <a:solidFill>
                  <a:schemeClr val="dk1"/>
                </a:solidFill>
              </a:rPr>
              <a:t> Umsetzung</a:t>
            </a:r>
            <a:r>
              <a:rPr b="1" i="0" lang="de-DE" sz="2800" u="none" cap="none" strike="noStrike">
                <a:solidFill>
                  <a:schemeClr val="dk1"/>
                </a:solidFill>
                <a:latin typeface="Arial"/>
                <a:ea typeface="Arial"/>
                <a:cs typeface="Arial"/>
                <a:sym typeface="Arial"/>
              </a:rPr>
              <a:t>, unter Ausschöpfung der digitalen Möglichkeiten zum Nutzen aller Beteiligten ermöglichen.‹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255e97366d2_0_38"/>
          <p:cNvSpPr txBox="1"/>
          <p:nvPr/>
        </p:nvSpPr>
        <p:spPr>
          <a:xfrm>
            <a:off x="899592" y="1131590"/>
            <a:ext cx="7823400" cy="2625900"/>
          </a:xfrm>
          <a:prstGeom prst="rect">
            <a:avLst/>
          </a:prstGeom>
          <a:noFill/>
          <a:ln>
            <a:noFill/>
          </a:ln>
        </p:spPr>
        <p:txBody>
          <a:bodyPr anchorCtr="0" anchor="t" bIns="68525" lIns="68525" spcFirstLastPara="1" rIns="68525" wrap="square" tIns="68525">
            <a:spAutoFit/>
          </a:bodyPr>
          <a:lstStyle/>
          <a:p>
            <a:pPr indent="0" lvl="0" marL="0" marR="0" rtl="0" algn="l">
              <a:lnSpc>
                <a:spcPct val="90000"/>
              </a:lnSpc>
              <a:spcBef>
                <a:spcPts val="0"/>
              </a:spcBef>
              <a:spcAft>
                <a:spcPts val="0"/>
              </a:spcAft>
              <a:buClr>
                <a:srgbClr val="000000"/>
              </a:buClr>
              <a:buSzPts val="2400"/>
              <a:buFont typeface="Arial"/>
              <a:buNone/>
            </a:pPr>
            <a:r>
              <a:rPr b="1" i="0" lang="de-DE" sz="2400" u="none" cap="none" strike="noStrike">
                <a:solidFill>
                  <a:schemeClr val="dk1"/>
                </a:solidFill>
                <a:latin typeface="Arial"/>
                <a:ea typeface="Arial"/>
                <a:cs typeface="Arial"/>
                <a:sym typeface="Arial"/>
              </a:rPr>
              <a:t>Digitaltaugliche Gesetze sind:</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de-DE" sz="2800" u="none" cap="none" strike="noStrike">
                <a:solidFill>
                  <a:schemeClr val="dk1"/>
                </a:solidFill>
                <a:latin typeface="Arial"/>
                <a:ea typeface="Arial"/>
                <a:cs typeface="Arial"/>
                <a:sym typeface="Arial"/>
              </a:rPr>
              <a:t>›Gesetze, die eine einfache und </a:t>
            </a:r>
            <a:r>
              <a:rPr b="1" i="0" lang="de-DE" sz="2800" u="none" cap="none" strike="noStrike">
                <a:solidFill>
                  <a:schemeClr val="lt1"/>
                </a:solidFill>
                <a:highlight>
                  <a:schemeClr val="dk1"/>
                </a:highlight>
                <a:latin typeface="Arial"/>
                <a:ea typeface="Arial"/>
                <a:cs typeface="Arial"/>
                <a:sym typeface="Arial"/>
              </a:rPr>
              <a:t>wirkungsorientierte </a:t>
            </a:r>
            <a:r>
              <a:rPr b="1" lang="de-DE" sz="2800">
                <a:solidFill>
                  <a:schemeClr val="lt1"/>
                </a:solidFill>
                <a:highlight>
                  <a:schemeClr val="dk1"/>
                </a:highlight>
              </a:rPr>
              <a:t>Umsetzung</a:t>
            </a:r>
            <a:r>
              <a:rPr b="1" i="0" lang="de-DE" sz="2800" u="none" cap="none" strike="noStrike">
                <a:solidFill>
                  <a:schemeClr val="dk1"/>
                </a:solidFill>
                <a:latin typeface="Arial"/>
                <a:ea typeface="Arial"/>
                <a:cs typeface="Arial"/>
                <a:sym typeface="Arial"/>
              </a:rPr>
              <a:t>, unter Ausschöpfung der digitalen Möglichkeiten zum Nutzen aller Beteiligten ermöglichen.‹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255e97366d2_0_43"/>
          <p:cNvSpPr txBox="1"/>
          <p:nvPr/>
        </p:nvSpPr>
        <p:spPr>
          <a:xfrm>
            <a:off x="899592" y="1131590"/>
            <a:ext cx="7823400" cy="2625900"/>
          </a:xfrm>
          <a:prstGeom prst="rect">
            <a:avLst/>
          </a:prstGeom>
          <a:noFill/>
          <a:ln>
            <a:noFill/>
          </a:ln>
        </p:spPr>
        <p:txBody>
          <a:bodyPr anchorCtr="0" anchor="t" bIns="68525" lIns="68525" spcFirstLastPara="1" rIns="68525" wrap="square" tIns="68525">
            <a:spAutoFit/>
          </a:bodyPr>
          <a:lstStyle/>
          <a:p>
            <a:pPr indent="0" lvl="0" marL="0" marR="0" rtl="0" algn="l">
              <a:lnSpc>
                <a:spcPct val="90000"/>
              </a:lnSpc>
              <a:spcBef>
                <a:spcPts val="0"/>
              </a:spcBef>
              <a:spcAft>
                <a:spcPts val="0"/>
              </a:spcAft>
              <a:buClr>
                <a:srgbClr val="000000"/>
              </a:buClr>
              <a:buSzPts val="2400"/>
              <a:buFont typeface="Arial"/>
              <a:buNone/>
            </a:pPr>
            <a:r>
              <a:rPr b="1" i="0" lang="de-DE" sz="2400" u="none" cap="none" strike="noStrike">
                <a:solidFill>
                  <a:schemeClr val="dk1"/>
                </a:solidFill>
                <a:latin typeface="Arial"/>
                <a:ea typeface="Arial"/>
                <a:cs typeface="Arial"/>
                <a:sym typeface="Arial"/>
              </a:rPr>
              <a:t>Digitaltaugliche Gesetze sind:</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de-DE" sz="2800" u="none" cap="none" strike="noStrike">
                <a:solidFill>
                  <a:schemeClr val="dk1"/>
                </a:solidFill>
                <a:latin typeface="Arial"/>
                <a:ea typeface="Arial"/>
                <a:cs typeface="Arial"/>
                <a:sym typeface="Arial"/>
              </a:rPr>
              <a:t>›Gesetze, die eine einfache und wirkungsorientierte </a:t>
            </a:r>
            <a:r>
              <a:rPr b="1" lang="de-DE" sz="2800">
                <a:solidFill>
                  <a:schemeClr val="dk1"/>
                </a:solidFill>
              </a:rPr>
              <a:t>Umsetzung</a:t>
            </a:r>
            <a:r>
              <a:rPr b="1" i="0" lang="de-DE" sz="2800" u="none" cap="none" strike="noStrike">
                <a:solidFill>
                  <a:schemeClr val="dk1"/>
                </a:solidFill>
                <a:latin typeface="Arial"/>
                <a:ea typeface="Arial"/>
                <a:cs typeface="Arial"/>
                <a:sym typeface="Arial"/>
              </a:rPr>
              <a:t>, unter Ausschöpfung der </a:t>
            </a:r>
            <a:r>
              <a:rPr b="1" i="0" lang="de-DE" sz="2800" u="none" cap="none" strike="noStrike">
                <a:solidFill>
                  <a:schemeClr val="lt1"/>
                </a:solidFill>
                <a:highlight>
                  <a:schemeClr val="dk1"/>
                </a:highlight>
                <a:latin typeface="Arial"/>
                <a:ea typeface="Arial"/>
                <a:cs typeface="Arial"/>
                <a:sym typeface="Arial"/>
              </a:rPr>
              <a:t>digitalen Möglichkeiten</a:t>
            </a:r>
            <a:r>
              <a:rPr b="1" i="0" lang="de-DE" sz="2800" u="none" cap="none" strike="noStrike">
                <a:solidFill>
                  <a:schemeClr val="dk1"/>
                </a:solidFill>
                <a:latin typeface="Arial"/>
                <a:ea typeface="Arial"/>
                <a:cs typeface="Arial"/>
                <a:sym typeface="Arial"/>
              </a:rPr>
              <a:t> zum Nutzen aller Beteiligten ermöglichen.‹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g255e97366d2_0_48"/>
          <p:cNvSpPr txBox="1"/>
          <p:nvPr/>
        </p:nvSpPr>
        <p:spPr>
          <a:xfrm>
            <a:off x="899592" y="1131590"/>
            <a:ext cx="7823400" cy="2625900"/>
          </a:xfrm>
          <a:prstGeom prst="rect">
            <a:avLst/>
          </a:prstGeom>
          <a:noFill/>
          <a:ln>
            <a:noFill/>
          </a:ln>
        </p:spPr>
        <p:txBody>
          <a:bodyPr anchorCtr="0" anchor="t" bIns="68525" lIns="68525" spcFirstLastPara="1" rIns="68525" wrap="square" tIns="68525">
            <a:spAutoFit/>
          </a:bodyPr>
          <a:lstStyle/>
          <a:p>
            <a:pPr indent="0" lvl="0" marL="0" marR="0" rtl="0" algn="l">
              <a:lnSpc>
                <a:spcPct val="90000"/>
              </a:lnSpc>
              <a:spcBef>
                <a:spcPts val="0"/>
              </a:spcBef>
              <a:spcAft>
                <a:spcPts val="0"/>
              </a:spcAft>
              <a:buClr>
                <a:srgbClr val="000000"/>
              </a:buClr>
              <a:buSzPts val="2400"/>
              <a:buFont typeface="Arial"/>
              <a:buNone/>
            </a:pPr>
            <a:r>
              <a:rPr b="1" i="0" lang="de-DE" sz="2400" u="none" cap="none" strike="noStrike">
                <a:solidFill>
                  <a:schemeClr val="dk1"/>
                </a:solidFill>
                <a:latin typeface="Arial"/>
                <a:ea typeface="Arial"/>
                <a:cs typeface="Arial"/>
                <a:sym typeface="Arial"/>
              </a:rPr>
              <a:t>Digitaltaugliche Gesetze sind:</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de-DE" sz="2800" u="none" cap="none" strike="noStrike">
                <a:solidFill>
                  <a:schemeClr val="dk1"/>
                </a:solidFill>
                <a:latin typeface="Arial"/>
                <a:ea typeface="Arial"/>
                <a:cs typeface="Arial"/>
                <a:sym typeface="Arial"/>
              </a:rPr>
              <a:t>›Gesetze, die eine einfache und wirkungsorientiert</a:t>
            </a:r>
            <a:r>
              <a:rPr b="1" lang="de-DE" sz="2800">
                <a:solidFill>
                  <a:schemeClr val="dk1"/>
                </a:solidFill>
              </a:rPr>
              <a:t>e</a:t>
            </a:r>
            <a:r>
              <a:rPr b="1" i="0" lang="de-DE" sz="2800" u="none" cap="none" strike="noStrike">
                <a:solidFill>
                  <a:schemeClr val="dk1"/>
                </a:solidFill>
                <a:latin typeface="Arial"/>
                <a:ea typeface="Arial"/>
                <a:cs typeface="Arial"/>
                <a:sym typeface="Arial"/>
              </a:rPr>
              <a:t> </a:t>
            </a:r>
            <a:r>
              <a:rPr b="1" lang="de-DE" sz="2800">
                <a:solidFill>
                  <a:schemeClr val="dk1"/>
                </a:solidFill>
              </a:rPr>
              <a:t>Umsetzung</a:t>
            </a:r>
            <a:r>
              <a:rPr b="1" i="0" lang="de-DE" sz="2800" u="none" cap="none" strike="noStrike">
                <a:solidFill>
                  <a:schemeClr val="dk1"/>
                </a:solidFill>
                <a:latin typeface="Arial"/>
                <a:ea typeface="Arial"/>
                <a:cs typeface="Arial"/>
                <a:sym typeface="Arial"/>
              </a:rPr>
              <a:t>, unter Ausschöpfung der digitalen Möglichkeiten zum </a:t>
            </a:r>
            <a:r>
              <a:rPr b="1" i="0" lang="de-DE" sz="2800" u="none" cap="none" strike="noStrike">
                <a:solidFill>
                  <a:srgbClr val="FFFFFF"/>
                </a:solidFill>
                <a:highlight>
                  <a:schemeClr val="dk1"/>
                </a:highlight>
                <a:latin typeface="Arial"/>
                <a:ea typeface="Arial"/>
                <a:cs typeface="Arial"/>
                <a:sym typeface="Arial"/>
              </a:rPr>
              <a:t>Nutzen aller Beteiligten</a:t>
            </a:r>
            <a:r>
              <a:rPr b="1" i="0" lang="de-DE" sz="2800" u="none" cap="none" strike="noStrike">
                <a:solidFill>
                  <a:schemeClr val="dk1"/>
                </a:solidFill>
                <a:latin typeface="Arial"/>
                <a:ea typeface="Arial"/>
                <a:cs typeface="Arial"/>
                <a:sym typeface="Arial"/>
              </a:rPr>
              <a:t> ermöglichen.‹</a:t>
            </a:r>
            <a:endParaRPr b="0" i="0" sz="1400" u="none" cap="none" strike="noStrike">
              <a:solidFill>
                <a:srgbClr val="000000"/>
              </a:solidFill>
              <a:latin typeface="Arial"/>
              <a:ea typeface="Arial"/>
              <a:cs typeface="Arial"/>
              <a:sym typeface="Arial"/>
            </a:endParaRPr>
          </a:p>
        </p:txBody>
      </p:sp>
      <p:sp>
        <p:nvSpPr>
          <p:cNvPr id="911" name="Google Shape;911;g255e97366d2_0_48"/>
          <p:cNvSpPr txBox="1"/>
          <p:nvPr/>
        </p:nvSpPr>
        <p:spPr>
          <a:xfrm>
            <a:off x="253400" y="4544025"/>
            <a:ext cx="8637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004B76"/>
                </a:solidFill>
                <a:latin typeface="Arial"/>
                <a:ea typeface="Arial"/>
                <a:cs typeface="Arial"/>
                <a:sym typeface="Arial"/>
              </a:rPr>
              <a:t>Bürgerinnen und Bürger, Einwohnende, die Verwaltung, Unternehmen und weitere Organisationen wie z.B. Vereine</a:t>
            </a:r>
            <a:endParaRPr b="0" i="0" sz="1200" u="none" cap="none" strike="noStrike">
              <a:solidFill>
                <a:srgbClr val="004B76"/>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g216b6e3f9b0_0_263"/>
          <p:cNvSpPr/>
          <p:nvPr/>
        </p:nvSpPr>
        <p:spPr>
          <a:xfrm>
            <a:off x="621195" y="516835"/>
            <a:ext cx="934200" cy="934200"/>
          </a:xfrm>
          <a:prstGeom prst="ellipse">
            <a:avLst/>
          </a:prstGeom>
          <a:solidFill>
            <a:srgbClr val="0025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de-DE" sz="4000" u="none" cap="none" strike="noStrike">
                <a:solidFill>
                  <a:schemeClr val="lt1"/>
                </a:solidFill>
                <a:latin typeface="Arial"/>
                <a:ea typeface="Arial"/>
                <a:cs typeface="Arial"/>
                <a:sym typeface="Arial"/>
              </a:rPr>
              <a:t>3</a:t>
            </a:r>
            <a:endParaRPr b="0" i="0" sz="1400" u="none" cap="none" strike="noStrike">
              <a:solidFill>
                <a:schemeClr val="lt1"/>
              </a:solidFill>
              <a:latin typeface="Arial"/>
              <a:ea typeface="Arial"/>
              <a:cs typeface="Arial"/>
              <a:sym typeface="Arial"/>
            </a:endParaRPr>
          </a:p>
        </p:txBody>
      </p:sp>
      <p:sp>
        <p:nvSpPr>
          <p:cNvPr id="918" name="Google Shape;918;g216b6e3f9b0_0_263"/>
          <p:cNvSpPr txBox="1"/>
          <p:nvPr/>
        </p:nvSpPr>
        <p:spPr>
          <a:xfrm>
            <a:off x="644457" y="1530108"/>
            <a:ext cx="8523000" cy="686700"/>
          </a:xfrm>
          <a:prstGeom prst="rect">
            <a:avLst/>
          </a:prstGeom>
          <a:noFill/>
          <a:ln>
            <a:noFill/>
          </a:ln>
        </p:spPr>
        <p:txBody>
          <a:bodyPr anchorCtr="0" anchor="t" bIns="35100" lIns="67500" spcFirstLastPara="1" rIns="67500" wrap="square" tIns="35100">
            <a:spAutoFit/>
          </a:bodyPr>
          <a:lstStyle/>
          <a:p>
            <a:pPr indent="0" lvl="0" marL="0" marR="0" rtl="0" algn="l">
              <a:lnSpc>
                <a:spcPct val="100000"/>
              </a:lnSpc>
              <a:spcBef>
                <a:spcPts val="0"/>
              </a:spcBef>
              <a:spcAft>
                <a:spcPts val="0"/>
              </a:spcAft>
              <a:buClr>
                <a:srgbClr val="000000"/>
              </a:buClr>
              <a:buSzPts val="4000"/>
              <a:buFont typeface="Arial"/>
              <a:buNone/>
            </a:pPr>
            <a:r>
              <a:rPr b="1" i="0" lang="de-DE" sz="4000" u="none" cap="none" strike="noStrike">
                <a:solidFill>
                  <a:schemeClr val="lt1"/>
                </a:solidFill>
                <a:latin typeface="Arial"/>
                <a:ea typeface="Arial"/>
                <a:cs typeface="Arial"/>
                <a:sym typeface="Arial"/>
              </a:rPr>
              <a:t>Überblick Digitalcheck</a:t>
            </a:r>
            <a:endParaRPr b="1" i="0" sz="40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1958eea5a87_0_472"/>
          <p:cNvSpPr/>
          <p:nvPr/>
        </p:nvSpPr>
        <p:spPr>
          <a:xfrm>
            <a:off x="0" y="1383925"/>
            <a:ext cx="9144000" cy="3778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924" name="Google Shape;924;g1958eea5a87_0_472"/>
          <p:cNvPicPr preferRelativeResize="0"/>
          <p:nvPr/>
        </p:nvPicPr>
        <p:blipFill rotWithShape="1">
          <a:blip r:embed="rId3">
            <a:alphaModFix/>
          </a:blip>
          <a:srcRect b="0" l="0" r="0" t="0"/>
          <a:stretch/>
        </p:blipFill>
        <p:spPr>
          <a:xfrm rot="330283">
            <a:off x="1661138" y="3894914"/>
            <a:ext cx="1182872" cy="1668071"/>
          </a:xfrm>
          <a:prstGeom prst="rect">
            <a:avLst/>
          </a:prstGeom>
          <a:noFill/>
          <a:ln>
            <a:noFill/>
          </a:ln>
          <a:effectLst>
            <a:outerShdw blurRad="50800" rotWithShape="0" algn="tl" dir="2700000" dist="38100">
              <a:srgbClr val="000000">
                <a:alpha val="40000"/>
              </a:srgbClr>
            </a:outerShdw>
          </a:effectLst>
        </p:spPr>
      </p:pic>
      <p:sp>
        <p:nvSpPr>
          <p:cNvPr id="925" name="Google Shape;925;g1958eea5a87_0_472"/>
          <p:cNvSpPr txBox="1"/>
          <p:nvPr/>
        </p:nvSpPr>
        <p:spPr>
          <a:xfrm>
            <a:off x="294925" y="1652750"/>
            <a:ext cx="2556900" cy="2247300"/>
          </a:xfrm>
          <a:prstGeom prst="rect">
            <a:avLst/>
          </a:prstGeom>
          <a:noFill/>
          <a:ln>
            <a:noFill/>
          </a:ln>
        </p:spPr>
        <p:txBody>
          <a:bodyPr anchorCtr="0" anchor="t" bIns="45700" lIns="53975" spcFirstLastPara="1" rIns="26975" wrap="square" tIns="45700">
            <a:spAutoFit/>
          </a:bodyPr>
          <a:lstStyle/>
          <a:p>
            <a:pPr indent="0" lvl="0" marL="0" marR="0" rtl="0" algn="l">
              <a:lnSpc>
                <a:spcPct val="100000"/>
              </a:lnSpc>
              <a:spcBef>
                <a:spcPts val="0"/>
              </a:spcBef>
              <a:spcAft>
                <a:spcPts val="0"/>
              </a:spcAft>
              <a:buClr>
                <a:schemeClr val="accent5"/>
              </a:buClr>
              <a:buSzPts val="1400"/>
              <a:buFont typeface="Arial"/>
              <a:buNone/>
            </a:pPr>
            <a:r>
              <a:rPr b="1" i="0" lang="de-DE" sz="1600" u="none" cap="none" strike="noStrike">
                <a:solidFill>
                  <a:schemeClr val="lt1"/>
                </a:solidFill>
                <a:latin typeface="Arial"/>
                <a:ea typeface="Arial"/>
                <a:cs typeface="Arial"/>
                <a:sym typeface="Arial"/>
              </a:rPr>
              <a:t>Koalitionsvertrag 2021–2025</a:t>
            </a:r>
            <a:endParaRPr b="1"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1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100"/>
              <a:buFont typeface="Arial"/>
              <a:buNone/>
            </a:pPr>
            <a:r>
              <a:rPr b="0" i="0" lang="de-DE" sz="1200" u="none" cap="none" strike="noStrike">
                <a:solidFill>
                  <a:schemeClr val="lt1"/>
                </a:solidFill>
                <a:latin typeface="Arial"/>
                <a:ea typeface="Arial"/>
                <a:cs typeface="Arial"/>
                <a:sym typeface="Arial"/>
              </a:rPr>
              <a:t>zwischen SPD, Bündnis 90/Die Grünen und FDP</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4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400"/>
              <a:buFont typeface="Arial"/>
              <a:buNone/>
            </a:pPr>
            <a:r>
              <a:rPr b="1" i="0" lang="de-DE" sz="1200" u="none" cap="none" strike="noStrike">
                <a:solidFill>
                  <a:schemeClr val="lt1"/>
                </a:solidFill>
                <a:latin typeface="Arial"/>
                <a:ea typeface="Arial"/>
                <a:cs typeface="Arial"/>
                <a:sym typeface="Arial"/>
              </a:rPr>
              <a:t>Lebendige Demokratie</a:t>
            </a:r>
            <a:br>
              <a:rPr b="0" i="0" lang="de-DE" sz="1200" u="none" cap="none" strike="noStrike">
                <a:solidFill>
                  <a:schemeClr val="lt1"/>
                </a:solidFill>
                <a:latin typeface="Arial"/>
                <a:ea typeface="Arial"/>
                <a:cs typeface="Arial"/>
                <a:sym typeface="Arial"/>
              </a:rPr>
            </a:br>
            <a:r>
              <a:rPr b="0" i="0" lang="de-DE" sz="1200" u="none" cap="none" strike="noStrike">
                <a:solidFill>
                  <a:schemeClr val="lt1"/>
                </a:solidFill>
                <a:latin typeface="Arial"/>
                <a:ea typeface="Arial"/>
                <a:cs typeface="Arial"/>
                <a:sym typeface="Arial"/>
              </a:rPr>
              <a:t>„Im Vorfeld des Gesetzgebungsverfahrens soll die Möglichkeit der digitalen Ausführung geprüft werden (</a:t>
            </a:r>
            <a:r>
              <a:rPr b="1" i="0" lang="de-DE" sz="1200" u="none" cap="none" strike="noStrike">
                <a:solidFill>
                  <a:schemeClr val="lt1"/>
                </a:solidFill>
                <a:latin typeface="Arial"/>
                <a:ea typeface="Arial"/>
                <a:cs typeface="Arial"/>
                <a:sym typeface="Arial"/>
              </a:rPr>
              <a:t>Digitalcheck</a:t>
            </a:r>
            <a:r>
              <a:rPr b="0" i="0" lang="de-DE" sz="1200" u="none" cap="none" strike="noStrike">
                <a:solidFill>
                  <a:schemeClr val="lt1"/>
                </a:solidFill>
                <a:latin typeface="Arial"/>
                <a:ea typeface="Arial"/>
                <a:cs typeface="Arial"/>
                <a:sym typeface="Arial"/>
              </a:rPr>
              <a:t>).“</a:t>
            </a:r>
            <a:endParaRPr b="0" i="0" sz="1200" u="none" cap="none" strike="noStrike">
              <a:solidFill>
                <a:schemeClr val="lt1"/>
              </a:solidFill>
              <a:latin typeface="Arial"/>
              <a:ea typeface="Arial"/>
              <a:cs typeface="Arial"/>
              <a:sym typeface="Arial"/>
            </a:endParaRPr>
          </a:p>
        </p:txBody>
      </p:sp>
      <p:cxnSp>
        <p:nvCxnSpPr>
          <p:cNvPr id="926" name="Google Shape;926;g1958eea5a87_0_472"/>
          <p:cNvCxnSpPr/>
          <p:nvPr/>
        </p:nvCxnSpPr>
        <p:spPr>
          <a:xfrm>
            <a:off x="3072688" y="1383924"/>
            <a:ext cx="0" cy="3750000"/>
          </a:xfrm>
          <a:prstGeom prst="straightConnector1">
            <a:avLst/>
          </a:prstGeom>
          <a:noFill/>
          <a:ln cap="flat" cmpd="sng" w="19050">
            <a:solidFill>
              <a:schemeClr val="lt1"/>
            </a:solidFill>
            <a:prstDash val="solid"/>
            <a:round/>
            <a:headEnd len="sm" w="sm" type="none"/>
            <a:tailEnd len="sm" w="sm" type="none"/>
          </a:ln>
        </p:spPr>
      </p:cxnSp>
      <p:cxnSp>
        <p:nvCxnSpPr>
          <p:cNvPr id="927" name="Google Shape;927;g1958eea5a87_0_472"/>
          <p:cNvCxnSpPr/>
          <p:nvPr/>
        </p:nvCxnSpPr>
        <p:spPr>
          <a:xfrm>
            <a:off x="6071313" y="1383924"/>
            <a:ext cx="0" cy="3778500"/>
          </a:xfrm>
          <a:prstGeom prst="straightConnector1">
            <a:avLst/>
          </a:prstGeom>
          <a:noFill/>
          <a:ln cap="flat" cmpd="sng" w="19050">
            <a:solidFill>
              <a:schemeClr val="lt1"/>
            </a:solidFill>
            <a:prstDash val="solid"/>
            <a:round/>
            <a:headEnd len="sm" w="sm" type="none"/>
            <a:tailEnd len="sm" w="sm" type="none"/>
          </a:ln>
        </p:spPr>
      </p:cxnSp>
      <p:sp>
        <p:nvSpPr>
          <p:cNvPr id="928" name="Google Shape;928;g1958eea5a87_0_472"/>
          <p:cNvSpPr txBox="1"/>
          <p:nvPr/>
        </p:nvSpPr>
        <p:spPr>
          <a:xfrm>
            <a:off x="88701" y="4799371"/>
            <a:ext cx="11778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de-DE" sz="900" u="none" cap="none" strike="noStrike">
                <a:solidFill>
                  <a:schemeClr val="lt1"/>
                </a:solidFill>
                <a:latin typeface="Arial"/>
                <a:ea typeface="Arial"/>
                <a:cs typeface="Arial"/>
                <a:sym typeface="Arial"/>
              </a:rPr>
              <a:t>(Seite 9, 2. Absatz)</a:t>
            </a:r>
            <a:endParaRPr b="0" i="0" sz="900" u="none" cap="none" strike="noStrike">
              <a:solidFill>
                <a:srgbClr val="000000"/>
              </a:solidFill>
              <a:latin typeface="Arial"/>
              <a:ea typeface="Arial"/>
              <a:cs typeface="Arial"/>
              <a:sym typeface="Arial"/>
            </a:endParaRPr>
          </a:p>
        </p:txBody>
      </p:sp>
      <p:sp>
        <p:nvSpPr>
          <p:cNvPr id="929" name="Google Shape;929;g1958eea5a87_0_472"/>
          <p:cNvSpPr txBox="1"/>
          <p:nvPr>
            <p:ph idx="1" type="body"/>
          </p:nvPr>
        </p:nvSpPr>
        <p:spPr>
          <a:xfrm>
            <a:off x="621753" y="705651"/>
            <a:ext cx="7801200" cy="551700"/>
          </a:xfrm>
          <a:prstGeom prst="rect">
            <a:avLst/>
          </a:prstGeom>
          <a:noFill/>
          <a:ln>
            <a:noFill/>
          </a:ln>
        </p:spPr>
        <p:txBody>
          <a:bodyPr anchorCtr="0" anchor="t" bIns="46800" lIns="90000" spcFirstLastPara="1" rIns="90000" wrap="square" tIns="46800">
            <a:spAutoFit/>
          </a:bodyPr>
          <a:lstStyle/>
          <a:p>
            <a:pPr indent="0" lvl="0" marL="0" rtl="0" algn="l">
              <a:lnSpc>
                <a:spcPct val="90000"/>
              </a:lnSpc>
              <a:spcBef>
                <a:spcPts val="0"/>
              </a:spcBef>
              <a:spcAft>
                <a:spcPts val="0"/>
              </a:spcAft>
              <a:buSzPts val="1000"/>
              <a:buNone/>
            </a:pPr>
            <a:r>
              <a:rPr b="1" lang="de-DE"/>
              <a:t>Der Digitalcheck – Politischer Auftrag</a:t>
            </a:r>
            <a:endParaRPr b="1"/>
          </a:p>
        </p:txBody>
      </p:sp>
      <p:sp>
        <p:nvSpPr>
          <p:cNvPr id="930" name="Google Shape;930;g1958eea5a87_0_472"/>
          <p:cNvSpPr txBox="1"/>
          <p:nvPr/>
        </p:nvSpPr>
        <p:spPr>
          <a:xfrm>
            <a:off x="3293550" y="1652750"/>
            <a:ext cx="2556900" cy="2524200"/>
          </a:xfrm>
          <a:prstGeom prst="rect">
            <a:avLst/>
          </a:prstGeom>
          <a:noFill/>
          <a:ln>
            <a:noFill/>
          </a:ln>
        </p:spPr>
        <p:txBody>
          <a:bodyPr anchorCtr="0" anchor="t" bIns="45700" lIns="53975" spcFirstLastPara="1" rIns="26975" wrap="square" tIns="45700">
            <a:spAutoFit/>
          </a:bodyPr>
          <a:lstStyle/>
          <a:p>
            <a:pPr indent="0" lvl="0" marL="0" marR="0" rtl="0" algn="l">
              <a:lnSpc>
                <a:spcPct val="100000"/>
              </a:lnSpc>
              <a:spcBef>
                <a:spcPts val="1200"/>
              </a:spcBef>
              <a:spcAft>
                <a:spcPts val="0"/>
              </a:spcAft>
              <a:buClr>
                <a:schemeClr val="accent5"/>
              </a:buClr>
              <a:buSzPts val="1100"/>
              <a:buFont typeface="Arial"/>
              <a:buNone/>
            </a:pPr>
            <a:r>
              <a:rPr b="1" i="0" lang="de-DE" sz="1600" u="none" cap="none" strike="noStrike">
                <a:solidFill>
                  <a:schemeClr val="lt1"/>
                </a:solidFill>
                <a:latin typeface="Arial"/>
                <a:ea typeface="Arial"/>
                <a:cs typeface="Arial"/>
                <a:sym typeface="Arial"/>
              </a:rPr>
              <a:t>Eckpunkte zum Digitalcheck</a:t>
            </a:r>
            <a:endParaRPr b="1" i="0" sz="16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chemeClr val="accent5"/>
              </a:buClr>
              <a:buSzPts val="1100"/>
              <a:buFont typeface="Arial"/>
              <a:buNone/>
            </a:pPr>
            <a:r>
              <a:rPr b="0" i="0" lang="de-DE" sz="1200" u="none" cap="none" strike="noStrike">
                <a:solidFill>
                  <a:schemeClr val="lt1"/>
                </a:solidFill>
                <a:latin typeface="Arial"/>
                <a:ea typeface="Arial"/>
                <a:cs typeface="Arial"/>
                <a:sym typeface="Arial"/>
              </a:rPr>
              <a:t>beschlossen in der 73. Sitzung August 2023.</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chemeClr val="accent5"/>
              </a:buClr>
              <a:buSzPts val="1100"/>
              <a:buFont typeface="Arial"/>
              <a:buNone/>
            </a:pPr>
            <a:r>
              <a:rPr b="0" i="0" lang="de-DE" sz="1200" u="none" cap="none" strike="noStrike">
                <a:solidFill>
                  <a:schemeClr val="lt1"/>
                </a:solidFill>
                <a:latin typeface="Arial"/>
                <a:ea typeface="Arial"/>
                <a:cs typeface="Arial"/>
                <a:sym typeface="Arial"/>
              </a:rPr>
              <a:t>„Digital- und praxistaugliches Recht ist Grundlage für eine erfolgreiche Digitalisierung.</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chemeClr val="accent5"/>
              </a:buClr>
              <a:buSzPts val="1100"/>
              <a:buFont typeface="Arial"/>
              <a:buNone/>
            </a:pPr>
            <a:r>
              <a:rPr b="0" i="0" lang="de-DE" sz="1200" u="none" cap="none" strike="noStrike">
                <a:solidFill>
                  <a:schemeClr val="lt1"/>
                </a:solidFill>
                <a:latin typeface="Arial"/>
                <a:ea typeface="Arial"/>
                <a:cs typeface="Arial"/>
                <a:sym typeface="Arial"/>
              </a:rPr>
              <a:t>Die Pflicht zur Durchführung des Digitalchecks liegt bei der Bundesregierung.“</a:t>
            </a:r>
            <a:endParaRPr b="1" i="0" sz="1200" u="none" cap="none" strike="noStrike">
              <a:solidFill>
                <a:schemeClr val="lt1"/>
              </a:solidFill>
              <a:latin typeface="Arial"/>
              <a:ea typeface="Arial"/>
              <a:cs typeface="Arial"/>
              <a:sym typeface="Arial"/>
            </a:endParaRPr>
          </a:p>
        </p:txBody>
      </p:sp>
      <p:sp>
        <p:nvSpPr>
          <p:cNvPr id="931" name="Google Shape;931;g1958eea5a87_0_472"/>
          <p:cNvSpPr txBox="1"/>
          <p:nvPr/>
        </p:nvSpPr>
        <p:spPr>
          <a:xfrm>
            <a:off x="6292200" y="1652750"/>
            <a:ext cx="2556900" cy="2924400"/>
          </a:xfrm>
          <a:prstGeom prst="rect">
            <a:avLst/>
          </a:prstGeom>
          <a:noFill/>
          <a:ln>
            <a:noFill/>
          </a:ln>
        </p:spPr>
        <p:txBody>
          <a:bodyPr anchorCtr="0" anchor="t" bIns="45700" lIns="53975" spcFirstLastPara="1" rIns="26975" wrap="square" tIns="45700">
            <a:spAutoFit/>
          </a:bodyPr>
          <a:lstStyle/>
          <a:p>
            <a:pPr indent="0" lvl="0" marL="0" marR="0" rtl="0" algn="l">
              <a:lnSpc>
                <a:spcPct val="100000"/>
              </a:lnSpc>
              <a:spcBef>
                <a:spcPts val="0"/>
              </a:spcBef>
              <a:spcAft>
                <a:spcPts val="0"/>
              </a:spcAft>
              <a:buClr>
                <a:schemeClr val="accent5"/>
              </a:buClr>
              <a:buSzPts val="1100"/>
              <a:buFont typeface="Arial"/>
              <a:buNone/>
            </a:pPr>
            <a:r>
              <a:rPr b="1" i="0" lang="de-DE" sz="1600" u="none" cap="none" strike="noStrike">
                <a:solidFill>
                  <a:schemeClr val="lt1"/>
                </a:solidFill>
                <a:latin typeface="Arial"/>
                <a:ea typeface="Arial"/>
                <a:cs typeface="Arial"/>
                <a:sym typeface="Arial"/>
              </a:rPr>
              <a:t>Erweiterung § 4 NKRG 2022</a:t>
            </a:r>
            <a:endParaRPr b="1" i="0" sz="16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chemeClr val="accent5"/>
              </a:buClr>
              <a:buSzPts val="1100"/>
              <a:buFont typeface="Arial"/>
              <a:buNone/>
            </a:pPr>
            <a:r>
              <a:rPr b="0" i="0" lang="de-DE" sz="1200" u="none" cap="none" strike="noStrike">
                <a:solidFill>
                  <a:schemeClr val="lt1"/>
                </a:solidFill>
                <a:latin typeface="Arial"/>
                <a:ea typeface="Arial"/>
                <a:cs typeface="Arial"/>
                <a:sym typeface="Arial"/>
              </a:rPr>
              <a:t>Erweitertes Prüfmandat aller Regelungsvorhaben mit dem Blick auf Digitaltauglichkeit:</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1200"/>
              </a:spcAft>
              <a:buClr>
                <a:schemeClr val="accent5"/>
              </a:buClr>
              <a:buSzPts val="1100"/>
              <a:buFont typeface="Arial"/>
              <a:buNone/>
            </a:pPr>
            <a:r>
              <a:rPr b="0" i="0" lang="de-DE" sz="1200" u="none" cap="none" strike="noStrike">
                <a:solidFill>
                  <a:schemeClr val="lt1"/>
                </a:solidFill>
                <a:latin typeface="Arial"/>
                <a:ea typeface="Arial"/>
                <a:cs typeface="Arial"/>
                <a:sym typeface="Arial"/>
              </a:rPr>
              <a:t>§ 4 (3): „Die Prüfung des Nationalen Normenkontrollrates kann sich über die Prüfung nach § 1 Absatz 3 hinaus ebenso darauf erstrecken, inwieweit die Möglichkeiten der digitalen Ausführung neuer Regelungen geprüft wurden (Digitalcheck).“</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23a22f8df52_0_0"/>
          <p:cNvSpPr/>
          <p:nvPr/>
        </p:nvSpPr>
        <p:spPr>
          <a:xfrm>
            <a:off x="0" y="-55562"/>
            <a:ext cx="9144000" cy="3655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Logo Bundesministerium des Inneren und für Heimat" id="749" name="Google Shape;749;g23a22f8df52_0_0"/>
          <p:cNvPicPr preferRelativeResize="0"/>
          <p:nvPr/>
        </p:nvPicPr>
        <p:blipFill rotWithShape="1">
          <a:blip r:embed="rId3">
            <a:alphaModFix/>
          </a:blip>
          <a:srcRect b="0" l="0" r="0" t="0"/>
          <a:stretch/>
        </p:blipFill>
        <p:spPr>
          <a:xfrm>
            <a:off x="245148" y="3875515"/>
            <a:ext cx="1681898" cy="1041175"/>
          </a:xfrm>
          <a:prstGeom prst="rect">
            <a:avLst/>
          </a:prstGeom>
          <a:noFill/>
          <a:ln>
            <a:noFill/>
          </a:ln>
        </p:spPr>
      </p:pic>
      <p:sp>
        <p:nvSpPr>
          <p:cNvPr id="750" name="Google Shape;750;g23a22f8df52_0_0"/>
          <p:cNvSpPr txBox="1"/>
          <p:nvPr/>
        </p:nvSpPr>
        <p:spPr>
          <a:xfrm>
            <a:off x="419225" y="399650"/>
            <a:ext cx="76272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200"/>
              <a:buFont typeface="Arial"/>
              <a:buNone/>
            </a:pPr>
            <a:r>
              <a:rPr b="1" i="0" lang="de-DE" sz="4000" u="none" cap="none" strike="noStrike">
                <a:solidFill>
                  <a:schemeClr val="lt1"/>
                </a:solidFill>
                <a:latin typeface="Arial"/>
                <a:ea typeface="Arial"/>
                <a:cs typeface="Arial"/>
                <a:sym typeface="Arial"/>
              </a:rPr>
              <a:t>Herzlich willkommen zum Digitalcheck Workshop!</a:t>
            </a:r>
            <a:endParaRPr b="1" i="0" sz="4000" u="none" cap="none" strike="noStrike">
              <a:solidFill>
                <a:schemeClr val="lt1"/>
              </a:solidFill>
              <a:latin typeface="Arial"/>
              <a:ea typeface="Arial"/>
              <a:cs typeface="Arial"/>
              <a:sym typeface="Arial"/>
            </a:endParaRPr>
          </a:p>
        </p:txBody>
      </p:sp>
      <p:sp>
        <p:nvSpPr>
          <p:cNvPr id="751" name="Google Shape;751;g23a22f8df52_0_0"/>
          <p:cNvSpPr/>
          <p:nvPr/>
        </p:nvSpPr>
        <p:spPr>
          <a:xfrm>
            <a:off x="2757732" y="2284800"/>
            <a:ext cx="3900600" cy="39006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2" name="Google Shape;752;g23a22f8df52_0_0"/>
          <p:cNvGrpSpPr/>
          <p:nvPr/>
        </p:nvGrpSpPr>
        <p:grpSpPr>
          <a:xfrm>
            <a:off x="3456008" y="3641844"/>
            <a:ext cx="2566348" cy="1636385"/>
            <a:chOff x="5706450" y="2842948"/>
            <a:chExt cx="4176319" cy="2662520"/>
          </a:xfrm>
        </p:grpSpPr>
        <p:sp>
          <p:nvSpPr>
            <p:cNvPr id="753" name="Google Shape;753;g23a22f8df52_0_0"/>
            <p:cNvSpPr/>
            <p:nvPr/>
          </p:nvSpPr>
          <p:spPr>
            <a:xfrm rot="-406074">
              <a:off x="5824031" y="3062451"/>
              <a:ext cx="3856675" cy="2223514"/>
            </a:xfrm>
            <a:prstGeom prst="roundRect">
              <a:avLst>
                <a:gd fmla="val 5011" name="adj"/>
              </a:avLst>
            </a:prstGeom>
            <a:solidFill>
              <a:schemeClr val="lt1"/>
            </a:solidFill>
            <a:ln>
              <a:noFill/>
            </a:ln>
            <a:effectLst>
              <a:outerShdw blurRad="200025" rotWithShape="0" algn="bl" dir="5400000" dist="47625">
                <a:srgbClr val="000000">
                  <a:alpha val="47058"/>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23a22f8df52_0_0"/>
            <p:cNvSpPr txBox="1"/>
            <p:nvPr/>
          </p:nvSpPr>
          <p:spPr>
            <a:xfrm rot="-380299">
              <a:off x="5982253" y="3060575"/>
              <a:ext cx="3027204" cy="132719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1" i="0" lang="de-DE" sz="4100" u="none" cap="none" strike="noStrike">
                  <a:solidFill>
                    <a:schemeClr val="dk1"/>
                  </a:solidFill>
                  <a:latin typeface="Caveat"/>
                  <a:ea typeface="Caveat"/>
                  <a:cs typeface="Caveat"/>
                  <a:sym typeface="Caveat"/>
                </a:rPr>
                <a:t>Vorname</a:t>
              </a:r>
              <a:endParaRPr b="1" i="0" sz="4100" u="none" cap="none" strike="noStrike">
                <a:solidFill>
                  <a:schemeClr val="dk1"/>
                </a:solidFill>
                <a:latin typeface="Caveat"/>
                <a:ea typeface="Caveat"/>
                <a:cs typeface="Caveat"/>
                <a:sym typeface="Caveat"/>
              </a:endParaRPr>
            </a:p>
          </p:txBody>
        </p:sp>
        <p:sp>
          <p:nvSpPr>
            <p:cNvPr id="755" name="Google Shape;755;g23a22f8df52_0_0"/>
            <p:cNvSpPr txBox="1"/>
            <p:nvPr/>
          </p:nvSpPr>
          <p:spPr>
            <a:xfrm rot="-380286">
              <a:off x="6199128" y="3968843"/>
              <a:ext cx="3630591" cy="1162115"/>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0" i="0" lang="de-DE" sz="1600" u="none" cap="none" strike="noStrike">
                  <a:solidFill>
                    <a:srgbClr val="000000"/>
                  </a:solidFill>
                  <a:latin typeface="Caveat"/>
                  <a:ea typeface="Caveat"/>
                  <a:cs typeface="Caveat"/>
                  <a:sym typeface="Caveat"/>
                </a:rPr>
                <a:t># 1 Wort zu mir zB Hobby</a:t>
              </a:r>
              <a:br>
                <a:rPr b="0" i="0" lang="de-DE" sz="1600" u="none" cap="none" strike="noStrike">
                  <a:solidFill>
                    <a:srgbClr val="000000"/>
                  </a:solidFill>
                  <a:latin typeface="Caveat"/>
                  <a:ea typeface="Caveat"/>
                  <a:cs typeface="Caveat"/>
                  <a:sym typeface="Caveat"/>
                </a:rPr>
              </a:br>
              <a:r>
                <a:rPr b="0" i="0" lang="de-DE" sz="1600" u="none" cap="none" strike="noStrike">
                  <a:solidFill>
                    <a:srgbClr val="000000"/>
                  </a:solidFill>
                  <a:latin typeface="Caveat"/>
                  <a:ea typeface="Caveat"/>
                  <a:cs typeface="Caveat"/>
                  <a:sym typeface="Caveat"/>
                </a:rPr>
                <a:t># 1 Wort zu mir zB Haus</a:t>
              </a:r>
              <a:endParaRPr b="0" i="0" sz="1600" u="none" cap="none" strike="noStrike">
                <a:solidFill>
                  <a:srgbClr val="000000"/>
                </a:solidFill>
                <a:latin typeface="Caveat"/>
                <a:ea typeface="Caveat"/>
                <a:cs typeface="Caveat"/>
                <a:sym typeface="Caveat"/>
              </a:endParaRPr>
            </a:p>
          </p:txBody>
        </p:sp>
      </p:grpSp>
      <p:sp>
        <p:nvSpPr>
          <p:cNvPr id="756" name="Google Shape;756;g23a22f8df52_0_0"/>
          <p:cNvSpPr txBox="1"/>
          <p:nvPr/>
        </p:nvSpPr>
        <p:spPr>
          <a:xfrm>
            <a:off x="3486232" y="2672075"/>
            <a:ext cx="2590500" cy="809700"/>
          </a:xfrm>
          <a:prstGeom prst="rect">
            <a:avLst/>
          </a:prstGeom>
          <a:noFill/>
          <a:ln>
            <a:noFill/>
          </a:ln>
        </p:spPr>
        <p:txBody>
          <a:bodyPr anchorCtr="0" anchor="t" bIns="35100" lIns="67500" spcFirstLastPara="1" rIns="67500" wrap="square" tIns="35100">
            <a:spAutoFit/>
          </a:bodyPr>
          <a:lstStyle/>
          <a:p>
            <a:pPr indent="0" lvl="0" marL="0" marR="0" rtl="0" algn="ctr">
              <a:lnSpc>
                <a:spcPct val="100000"/>
              </a:lnSpc>
              <a:spcBef>
                <a:spcPts val="0"/>
              </a:spcBef>
              <a:spcAft>
                <a:spcPts val="0"/>
              </a:spcAft>
              <a:buClr>
                <a:srgbClr val="000000"/>
              </a:buClr>
              <a:buSzPts val="4000"/>
              <a:buFont typeface="Arial"/>
              <a:buNone/>
            </a:pPr>
            <a:r>
              <a:rPr b="1" i="0" lang="de-DE" sz="2400" u="none" cap="none" strike="noStrike">
                <a:solidFill>
                  <a:schemeClr val="accent5"/>
                </a:solidFill>
                <a:latin typeface="Arial"/>
                <a:ea typeface="Arial"/>
                <a:cs typeface="Arial"/>
                <a:sym typeface="Arial"/>
              </a:rPr>
              <a:t>1. Nimm dir ein Namensschild:</a:t>
            </a:r>
            <a:endParaRPr b="1" i="0" sz="2400" u="none" cap="none" strike="noStrike">
              <a:solidFill>
                <a:schemeClr val="accent5"/>
              </a:solidFill>
              <a:latin typeface="Arial"/>
              <a:ea typeface="Arial"/>
              <a:cs typeface="Arial"/>
              <a:sym typeface="Arial"/>
            </a:endParaRPr>
          </a:p>
        </p:txBody>
      </p:sp>
      <p:sp>
        <p:nvSpPr>
          <p:cNvPr id="757" name="Google Shape;757;g23a22f8df52_0_0"/>
          <p:cNvSpPr/>
          <p:nvPr/>
        </p:nvSpPr>
        <p:spPr>
          <a:xfrm>
            <a:off x="6658327" y="1276500"/>
            <a:ext cx="2590500" cy="25905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23a22f8df52_0_0"/>
          <p:cNvSpPr txBox="1"/>
          <p:nvPr/>
        </p:nvSpPr>
        <p:spPr>
          <a:xfrm>
            <a:off x="6658332" y="1797450"/>
            <a:ext cx="2590500" cy="1548600"/>
          </a:xfrm>
          <a:prstGeom prst="rect">
            <a:avLst/>
          </a:prstGeom>
          <a:noFill/>
          <a:ln>
            <a:noFill/>
          </a:ln>
        </p:spPr>
        <p:txBody>
          <a:bodyPr anchorCtr="0" anchor="t" bIns="35100" lIns="67500" spcFirstLastPara="1" rIns="67500" wrap="square" tIns="35100">
            <a:spAutoFit/>
          </a:bodyPr>
          <a:lstStyle/>
          <a:p>
            <a:pPr indent="0" lvl="0" marL="0" marR="0" rtl="0" algn="ctr">
              <a:lnSpc>
                <a:spcPct val="100000"/>
              </a:lnSpc>
              <a:spcBef>
                <a:spcPts val="0"/>
              </a:spcBef>
              <a:spcAft>
                <a:spcPts val="0"/>
              </a:spcAft>
              <a:buClr>
                <a:srgbClr val="000000"/>
              </a:buClr>
              <a:buSzPts val="4000"/>
              <a:buFont typeface="Arial"/>
              <a:buNone/>
            </a:pPr>
            <a:r>
              <a:rPr b="1" i="0" lang="de-DE" sz="2400" u="none" cap="none" strike="noStrike">
                <a:solidFill>
                  <a:schemeClr val="accent5"/>
                </a:solidFill>
                <a:latin typeface="Arial"/>
                <a:ea typeface="Arial"/>
                <a:cs typeface="Arial"/>
                <a:sym typeface="Arial"/>
              </a:rPr>
              <a:t>2. Komm mit Anderen darüber ins Gespräch</a:t>
            </a:r>
            <a:endParaRPr b="1" i="0" sz="2400" u="none" cap="none" strike="noStrike">
              <a:solidFill>
                <a:schemeClr val="accent5"/>
              </a:solidFill>
              <a:latin typeface="Arial"/>
              <a:ea typeface="Arial"/>
              <a:cs typeface="Arial"/>
              <a:sym typeface="Arial"/>
            </a:endParaRPr>
          </a:p>
        </p:txBody>
      </p:sp>
      <p:cxnSp>
        <p:nvCxnSpPr>
          <p:cNvPr id="759" name="Google Shape;759;g23a22f8df52_0_0"/>
          <p:cNvCxnSpPr>
            <a:stCxn id="751" idx="6"/>
            <a:endCxn id="757" idx="4"/>
          </p:cNvCxnSpPr>
          <p:nvPr/>
        </p:nvCxnSpPr>
        <p:spPr>
          <a:xfrm flipH="1" rot="10800000">
            <a:off x="6658332" y="3867000"/>
            <a:ext cx="1295100" cy="368100"/>
          </a:xfrm>
          <a:prstGeom prst="curvedConnector2">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6"/>
          <p:cNvSpPr/>
          <p:nvPr/>
        </p:nvSpPr>
        <p:spPr>
          <a:xfrm rot="239857">
            <a:off x="6435406" y="2794405"/>
            <a:ext cx="1308183" cy="1428477"/>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7" name="Google Shape;937;p16"/>
          <p:cNvSpPr/>
          <p:nvPr/>
        </p:nvSpPr>
        <p:spPr>
          <a:xfrm rot="1019577">
            <a:off x="4445349" y="2748456"/>
            <a:ext cx="644645" cy="1575406"/>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8" name="Google Shape;938;p16"/>
          <p:cNvSpPr/>
          <p:nvPr/>
        </p:nvSpPr>
        <p:spPr>
          <a:xfrm rot="1498736">
            <a:off x="1400669" y="2351915"/>
            <a:ext cx="382917" cy="2725219"/>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9" name="Google Shape;939;p16"/>
          <p:cNvSpPr/>
          <p:nvPr/>
        </p:nvSpPr>
        <p:spPr>
          <a:xfrm>
            <a:off x="809625" y="4788813"/>
            <a:ext cx="3135600" cy="393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0" name="Google Shape;940;p16"/>
          <p:cNvSpPr/>
          <p:nvPr/>
        </p:nvSpPr>
        <p:spPr>
          <a:xfrm>
            <a:off x="4204582" y="4174567"/>
            <a:ext cx="3950100" cy="306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1" name="Google Shape;941;p16"/>
          <p:cNvSpPr/>
          <p:nvPr/>
        </p:nvSpPr>
        <p:spPr>
          <a:xfrm>
            <a:off x="874931" y="2498296"/>
            <a:ext cx="2544900" cy="2281800"/>
          </a:xfrm>
          <a:prstGeom prst="triangle">
            <a:avLst>
              <a:gd fmla="val 50000" name="adj"/>
            </a:avLst>
          </a:prstGeom>
          <a:no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2" name="Google Shape;942;p16"/>
          <p:cNvSpPr/>
          <p:nvPr/>
        </p:nvSpPr>
        <p:spPr>
          <a:xfrm>
            <a:off x="4228360" y="2799422"/>
            <a:ext cx="1528500" cy="1369500"/>
          </a:xfrm>
          <a:prstGeom prst="triangle">
            <a:avLst>
              <a:gd fmla="val 50000" name="adj"/>
            </a:avLst>
          </a:prstGeom>
          <a:no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43" name="Google Shape;943;p16"/>
          <p:cNvSpPr/>
          <p:nvPr/>
        </p:nvSpPr>
        <p:spPr>
          <a:xfrm>
            <a:off x="6386604" y="2799422"/>
            <a:ext cx="1528500" cy="1369500"/>
          </a:xfrm>
          <a:prstGeom prst="triangle">
            <a:avLst>
              <a:gd fmla="val 50000" name="adj"/>
            </a:avLst>
          </a:prstGeom>
          <a:no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Back with solid fill" id="944" name="Google Shape;944;p16"/>
          <p:cNvPicPr preferRelativeResize="0"/>
          <p:nvPr/>
        </p:nvPicPr>
        <p:blipFill rotWithShape="1">
          <a:blip r:embed="rId3">
            <a:alphaModFix/>
          </a:blip>
          <a:srcRect b="0" l="0" r="0" t="0"/>
          <a:stretch/>
        </p:blipFill>
        <p:spPr>
          <a:xfrm rot="1199998">
            <a:off x="5670182" y="2872144"/>
            <a:ext cx="845419" cy="851794"/>
          </a:xfrm>
          <a:prstGeom prst="rect">
            <a:avLst/>
          </a:prstGeom>
          <a:noFill/>
          <a:ln>
            <a:noFill/>
          </a:ln>
        </p:spPr>
      </p:pic>
      <p:pic>
        <p:nvPicPr>
          <p:cNvPr descr="Back with solid fill" id="945" name="Google Shape;945;p16"/>
          <p:cNvPicPr preferRelativeResize="0"/>
          <p:nvPr/>
        </p:nvPicPr>
        <p:blipFill rotWithShape="1">
          <a:blip r:embed="rId3">
            <a:alphaModFix/>
          </a:blip>
          <a:srcRect b="0" l="0" r="0" t="0"/>
          <a:stretch/>
        </p:blipFill>
        <p:spPr>
          <a:xfrm rot="1199998">
            <a:off x="3362778" y="2872144"/>
            <a:ext cx="845419" cy="851794"/>
          </a:xfrm>
          <a:prstGeom prst="rect">
            <a:avLst/>
          </a:prstGeom>
          <a:noFill/>
          <a:ln>
            <a:noFill/>
          </a:ln>
        </p:spPr>
      </p:pic>
      <p:sp>
        <p:nvSpPr>
          <p:cNvPr id="946" name="Google Shape;946;p16"/>
          <p:cNvSpPr txBox="1"/>
          <p:nvPr>
            <p:ph idx="1" type="body"/>
          </p:nvPr>
        </p:nvSpPr>
        <p:spPr>
          <a:xfrm>
            <a:off x="621750" y="705650"/>
            <a:ext cx="8352900" cy="1216500"/>
          </a:xfrm>
          <a:prstGeom prst="rect">
            <a:avLst/>
          </a:prstGeom>
          <a:noFill/>
          <a:ln>
            <a:noFill/>
          </a:ln>
        </p:spPr>
        <p:txBody>
          <a:bodyPr anchorCtr="0" anchor="t" bIns="46800" lIns="90000" spcFirstLastPara="1" rIns="90000" wrap="square" tIns="46800">
            <a:spAutoFit/>
          </a:bodyPr>
          <a:lstStyle/>
          <a:p>
            <a:pPr indent="0" lvl="0" marL="0" rtl="0" algn="l">
              <a:lnSpc>
                <a:spcPct val="90000"/>
              </a:lnSpc>
              <a:spcBef>
                <a:spcPts val="0"/>
              </a:spcBef>
              <a:spcAft>
                <a:spcPts val="0"/>
              </a:spcAft>
              <a:buSzPts val="1000"/>
              <a:buNone/>
            </a:pPr>
            <a:r>
              <a:rPr b="1" lang="de-DE" sz="2700">
                <a:extLst>
                  <a:ext uri="http://customooxmlschemas.google.com/">
                    <go:slidesCustomData xmlns:go="http://customooxmlschemas.google.com/" textRoundtripDataId="2"/>
                  </a:ext>
                </a:extLst>
              </a:rPr>
              <a:t>Weiterentwicklung des Digitalcheck und der Unterstützungsangebote auf Basis eurer Erfahrungen in der Praxis</a:t>
            </a:r>
            <a:endParaRPr b="1" sz="2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g2195f4ea3fc_0_0"/>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fld id="{00000000-1234-1234-1234-123412341234}" type="slidenum">
              <a:rPr lang="de-DE"/>
              <a:t>‹#›</a:t>
            </a:fld>
            <a:endParaRPr/>
          </a:p>
        </p:txBody>
      </p:sp>
      <p:pic>
        <p:nvPicPr>
          <p:cNvPr id="952" name="Google Shape;952;g2195f4ea3fc_0_0"/>
          <p:cNvPicPr preferRelativeResize="0"/>
          <p:nvPr/>
        </p:nvPicPr>
        <p:blipFill rotWithShape="1">
          <a:blip r:embed="rId3">
            <a:alphaModFix/>
          </a:blip>
          <a:srcRect b="0" l="0" r="0" t="14857"/>
          <a:stretch/>
        </p:blipFill>
        <p:spPr>
          <a:xfrm>
            <a:off x="0" y="0"/>
            <a:ext cx="9144003" cy="5189225"/>
          </a:xfrm>
          <a:prstGeom prst="rect">
            <a:avLst/>
          </a:prstGeom>
          <a:noFill/>
          <a:ln>
            <a:noFill/>
          </a:ln>
        </p:spPr>
      </p:pic>
      <p:sp>
        <p:nvSpPr>
          <p:cNvPr id="953" name="Google Shape;953;g2195f4ea3fc_0_0"/>
          <p:cNvSpPr txBox="1"/>
          <p:nvPr>
            <p:ph idx="4294967295" type="title"/>
          </p:nvPr>
        </p:nvSpPr>
        <p:spPr>
          <a:xfrm>
            <a:off x="621751" y="705648"/>
            <a:ext cx="7277700" cy="563400"/>
          </a:xfrm>
          <a:prstGeom prst="rect">
            <a:avLst/>
          </a:prstGeom>
          <a:noFill/>
          <a:ln>
            <a:noFill/>
          </a:ln>
        </p:spPr>
        <p:txBody>
          <a:bodyPr anchorCtr="0" anchor="t" bIns="35100" lIns="67500" spcFirstLastPara="1" rIns="67500" wrap="square" tIns="35100">
            <a:spAutoFit/>
          </a:bodyPr>
          <a:lstStyle/>
          <a:p>
            <a:pPr indent="0" lvl="0" marL="0" rtl="0" algn="l">
              <a:lnSpc>
                <a:spcPct val="100000"/>
              </a:lnSpc>
              <a:spcBef>
                <a:spcPts val="0"/>
              </a:spcBef>
              <a:spcAft>
                <a:spcPts val="0"/>
              </a:spcAft>
              <a:buSzPts val="1100"/>
              <a:buNone/>
            </a:pPr>
            <a:r>
              <a:rPr b="1" lang="de-DE" sz="3200">
                <a:solidFill>
                  <a:schemeClr val="lt1"/>
                </a:solidFill>
                <a:highlight>
                  <a:schemeClr val="dk1"/>
                </a:highlight>
              </a:rPr>
              <a:t>Die Gesetzgebungslandschaft</a:t>
            </a:r>
            <a:endParaRPr b="1" sz="3200">
              <a:solidFill>
                <a:schemeClr val="lt1"/>
              </a:solidFill>
              <a:highlight>
                <a:schemeClr val="dk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g2f106efcfbc_0_20"/>
          <p:cNvSpPr txBox="1"/>
          <p:nvPr>
            <p:ph idx="1" type="body"/>
          </p:nvPr>
        </p:nvSpPr>
        <p:spPr>
          <a:xfrm>
            <a:off x="621750" y="705650"/>
            <a:ext cx="8352900" cy="537900"/>
          </a:xfrm>
          <a:prstGeom prst="rect">
            <a:avLst/>
          </a:prstGeom>
          <a:noFill/>
          <a:ln>
            <a:noFill/>
          </a:ln>
        </p:spPr>
        <p:txBody>
          <a:bodyPr anchorCtr="0" anchor="t" bIns="46800" lIns="90000" spcFirstLastPara="1" rIns="90000" wrap="square" tIns="46800">
            <a:spAutoFit/>
          </a:bodyPr>
          <a:lstStyle/>
          <a:p>
            <a:pPr indent="0" lvl="0" marL="0" rtl="0" algn="l">
              <a:lnSpc>
                <a:spcPct val="90000"/>
              </a:lnSpc>
              <a:spcBef>
                <a:spcPts val="0"/>
              </a:spcBef>
              <a:spcAft>
                <a:spcPts val="0"/>
              </a:spcAft>
              <a:buSzPts val="1000"/>
              <a:buNone/>
            </a:pPr>
            <a:r>
              <a:rPr b="1" lang="de-DE" sz="3200"/>
              <a:t>Die zwei Schritte des Digitalcheck</a:t>
            </a:r>
            <a:endParaRPr/>
          </a:p>
        </p:txBody>
      </p:sp>
      <p:pic>
        <p:nvPicPr>
          <p:cNvPr descr="Zwei Schritte des Digitalcheck: Digitalbezug einschätzen und  digitaltaugliche Regelung erarbeiten" id="959" name="Google Shape;959;g2f106efcfbc_0_20"/>
          <p:cNvPicPr preferRelativeResize="0"/>
          <p:nvPr/>
        </p:nvPicPr>
        <p:blipFill>
          <a:blip r:embed="rId3">
            <a:alphaModFix/>
          </a:blip>
          <a:stretch>
            <a:fillRect/>
          </a:stretch>
        </p:blipFill>
        <p:spPr>
          <a:xfrm>
            <a:off x="929200" y="1209675"/>
            <a:ext cx="6993475" cy="3933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g2f106efcfbc_0_33"/>
          <p:cNvSpPr txBox="1"/>
          <p:nvPr>
            <p:ph idx="1" type="body"/>
          </p:nvPr>
        </p:nvSpPr>
        <p:spPr>
          <a:xfrm>
            <a:off x="621750" y="705650"/>
            <a:ext cx="8352900" cy="537900"/>
          </a:xfrm>
          <a:prstGeom prst="rect">
            <a:avLst/>
          </a:prstGeom>
          <a:noFill/>
          <a:ln>
            <a:noFill/>
          </a:ln>
        </p:spPr>
        <p:txBody>
          <a:bodyPr anchorCtr="0" anchor="t" bIns="46800" lIns="90000" spcFirstLastPara="1" rIns="90000" wrap="square" tIns="46800">
            <a:spAutoFit/>
          </a:bodyPr>
          <a:lstStyle/>
          <a:p>
            <a:pPr indent="0" lvl="0" marL="0" rtl="0" algn="l">
              <a:lnSpc>
                <a:spcPct val="90000"/>
              </a:lnSpc>
              <a:spcBef>
                <a:spcPts val="0"/>
              </a:spcBef>
              <a:spcAft>
                <a:spcPts val="0"/>
              </a:spcAft>
              <a:buSzPts val="1000"/>
              <a:buNone/>
            </a:pPr>
            <a:r>
              <a:rPr b="1" lang="de-DE" sz="3200"/>
              <a:t>Die zwei Schritte des Digitalcheck</a:t>
            </a:r>
            <a:endParaRPr/>
          </a:p>
        </p:txBody>
      </p:sp>
      <p:pic>
        <p:nvPicPr>
          <p:cNvPr descr="Zwei Schritte des Digitalcheck: Digitalbezug einschätzen und  digitaltaugliche Regelung erarbeiten" id="965" name="Google Shape;965;g2f106efcfbc_0_33"/>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66" name="Google Shape;966;g2f106efcfbc_0_33"/>
          <p:cNvSpPr/>
          <p:nvPr/>
        </p:nvSpPr>
        <p:spPr>
          <a:xfrm>
            <a:off x="0" y="4059925"/>
            <a:ext cx="9144000" cy="108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2f106efcfbc_0_33"/>
          <p:cNvSpPr/>
          <p:nvPr/>
        </p:nvSpPr>
        <p:spPr>
          <a:xfrm>
            <a:off x="2074725" y="2571750"/>
            <a:ext cx="7069500" cy="1527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g2f106efcfbc_0_11"/>
          <p:cNvSpPr txBox="1"/>
          <p:nvPr>
            <p:ph idx="1" type="body"/>
          </p:nvPr>
        </p:nvSpPr>
        <p:spPr>
          <a:xfrm>
            <a:off x="621750" y="705650"/>
            <a:ext cx="8352900" cy="537900"/>
          </a:xfrm>
          <a:prstGeom prst="rect">
            <a:avLst/>
          </a:prstGeom>
          <a:noFill/>
          <a:ln>
            <a:noFill/>
          </a:ln>
        </p:spPr>
        <p:txBody>
          <a:bodyPr anchorCtr="0" anchor="t" bIns="46800" lIns="90000" spcFirstLastPara="1" rIns="90000" wrap="square" tIns="46800">
            <a:spAutoFit/>
          </a:bodyPr>
          <a:lstStyle/>
          <a:p>
            <a:pPr indent="0" lvl="0" marL="0" rtl="0" algn="l">
              <a:lnSpc>
                <a:spcPct val="90000"/>
              </a:lnSpc>
              <a:spcBef>
                <a:spcPts val="0"/>
              </a:spcBef>
              <a:spcAft>
                <a:spcPts val="0"/>
              </a:spcAft>
              <a:buSzPts val="1000"/>
              <a:buNone/>
            </a:pPr>
            <a:r>
              <a:rPr b="1" lang="de-DE" sz="3200"/>
              <a:t>Die zwei Schritte des Digitalcheck</a:t>
            </a:r>
            <a:endParaRPr/>
          </a:p>
        </p:txBody>
      </p:sp>
      <p:pic>
        <p:nvPicPr>
          <p:cNvPr descr="Zwei Schritte des Digitalcheck: Digitalbezug einschätzen und  digitaltaugliche Regelung erarbeiten" id="973" name="Google Shape;973;g2f106efcfbc_0_11"/>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74" name="Google Shape;974;g2f106efcfbc_0_11"/>
          <p:cNvSpPr/>
          <p:nvPr/>
        </p:nvSpPr>
        <p:spPr>
          <a:xfrm>
            <a:off x="0" y="4059925"/>
            <a:ext cx="9144000" cy="1083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2f106efcfbc_0_11"/>
          <p:cNvSpPr/>
          <p:nvPr/>
        </p:nvSpPr>
        <p:spPr>
          <a:xfrm>
            <a:off x="2074725" y="1243550"/>
            <a:ext cx="7069500" cy="1310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255e97366d2_0_312"/>
          <p:cNvSpPr txBox="1"/>
          <p:nvPr>
            <p:ph idx="1" type="body"/>
          </p:nvPr>
        </p:nvSpPr>
        <p:spPr>
          <a:xfrm>
            <a:off x="621750" y="705650"/>
            <a:ext cx="8352900" cy="537900"/>
          </a:xfrm>
          <a:prstGeom prst="rect">
            <a:avLst/>
          </a:prstGeom>
          <a:noFill/>
          <a:ln>
            <a:noFill/>
          </a:ln>
        </p:spPr>
        <p:txBody>
          <a:bodyPr anchorCtr="0" anchor="t" bIns="46800" lIns="90000" spcFirstLastPara="1" rIns="90000" wrap="square" tIns="46800">
            <a:spAutoFit/>
          </a:bodyPr>
          <a:lstStyle/>
          <a:p>
            <a:pPr indent="0" lvl="0" marL="0" rtl="0" algn="l">
              <a:lnSpc>
                <a:spcPct val="90000"/>
              </a:lnSpc>
              <a:spcBef>
                <a:spcPts val="0"/>
              </a:spcBef>
              <a:spcAft>
                <a:spcPts val="0"/>
              </a:spcAft>
              <a:buSzPts val="1000"/>
              <a:buNone/>
            </a:pPr>
            <a:r>
              <a:rPr b="1" lang="de-DE" sz="3200"/>
              <a:t>Die zwei Schritte des Digitalcheck</a:t>
            </a:r>
            <a:endParaRPr/>
          </a:p>
        </p:txBody>
      </p:sp>
      <p:pic>
        <p:nvPicPr>
          <p:cNvPr descr="Zwei Schritte des Digitalcheck: Digitalbezug einschätzen und  digitaltaugliche Regelung erarbeiten" id="981" name="Google Shape;981;g255e97366d2_0_312"/>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82" name="Google Shape;982;g255e97366d2_0_312"/>
          <p:cNvSpPr/>
          <p:nvPr/>
        </p:nvSpPr>
        <p:spPr>
          <a:xfrm>
            <a:off x="3920300" y="-75"/>
            <a:ext cx="5224200" cy="5143500"/>
          </a:xfrm>
          <a:prstGeom prst="rect">
            <a:avLst/>
          </a:prstGeom>
          <a:solidFill>
            <a:srgbClr val="000000">
              <a:alpha val="2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g255e97366d2_0_318"/>
          <p:cNvSpPr/>
          <p:nvPr/>
        </p:nvSpPr>
        <p:spPr>
          <a:xfrm>
            <a:off x="3920300" y="-75"/>
            <a:ext cx="52242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g255e97366d2_0_318"/>
          <p:cNvSpPr txBox="1"/>
          <p:nvPr/>
        </p:nvSpPr>
        <p:spPr>
          <a:xfrm>
            <a:off x="290875" y="901475"/>
            <a:ext cx="3000300" cy="307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de-DE" sz="2400" u="none" cap="none" strike="noStrike">
                <a:solidFill>
                  <a:srgbClr val="000000"/>
                </a:solidFill>
                <a:latin typeface="Arial"/>
                <a:ea typeface="Arial"/>
                <a:cs typeface="Arial"/>
                <a:sym typeface="Arial"/>
              </a:rPr>
              <a:t>Vorprüfung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Arial"/>
                <a:ea typeface="Arial"/>
                <a:cs typeface="Arial"/>
                <a:sym typeface="Arial"/>
              </a:rPr>
              <a:t>Die Vorprüfung schließt jene Regelungsvorhaben aus, die keinen Digitalbezug haben.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Arial"/>
                <a:ea typeface="Arial"/>
                <a:cs typeface="Arial"/>
                <a:sym typeface="Arial"/>
              </a:rPr>
              <a:t>Führt die Vorprüfung durch, sobald die Arbeit an der Regelung beginnt.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de-DE"/>
              <a:t>Optionen: Digital oder als PDF.</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de-DE" u="sng">
                <a:solidFill>
                  <a:schemeClr val="hlink"/>
                </a:solidFill>
                <a:hlinkClick r:id="rId3"/>
              </a:rPr>
              <a:t>erarbeiten.digitalcheck.bund.de</a:t>
            </a:r>
            <a:endParaRPr/>
          </a:p>
        </p:txBody>
      </p:sp>
      <p:sp>
        <p:nvSpPr>
          <p:cNvPr id="989" name="Google Shape;989;g255e97366d2_0_318"/>
          <p:cNvSpPr/>
          <p:nvPr/>
        </p:nvSpPr>
        <p:spPr>
          <a:xfrm>
            <a:off x="389483" y="734810"/>
            <a:ext cx="581400" cy="166800"/>
          </a:xfrm>
          <a:prstGeom prst="roundRect">
            <a:avLst>
              <a:gd fmla="val 16667" name="adj"/>
            </a:avLst>
          </a:prstGeom>
          <a:solidFill>
            <a:srgbClr val="3F3F3F"/>
          </a:solidFill>
          <a:ln>
            <a:noFill/>
          </a:ln>
        </p:spPr>
        <p:txBody>
          <a:bodyPr anchorCtr="0" anchor="ctr" bIns="0" lIns="36000" spcFirstLastPara="1" rIns="3600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lt1"/>
                </a:solidFill>
                <a:latin typeface="Arial"/>
                <a:ea typeface="Arial"/>
                <a:cs typeface="Arial"/>
                <a:sym typeface="Arial"/>
              </a:rPr>
              <a:t>verbindlich</a:t>
            </a:r>
            <a:endParaRPr b="0" i="0" sz="1400" u="none" cap="none" strike="noStrike">
              <a:solidFill>
                <a:srgbClr val="000000"/>
              </a:solidFill>
              <a:latin typeface="Arial"/>
              <a:ea typeface="Arial"/>
              <a:cs typeface="Arial"/>
              <a:sym typeface="Arial"/>
            </a:endParaRPr>
          </a:p>
        </p:txBody>
      </p:sp>
      <p:pic>
        <p:nvPicPr>
          <p:cNvPr descr="Vorprüfung online um Digitalbezug einzuschätzen" id="990" name="Google Shape;990;g255e97366d2_0_318"/>
          <p:cNvPicPr preferRelativeResize="0"/>
          <p:nvPr/>
        </p:nvPicPr>
        <p:blipFill>
          <a:blip r:embed="rId4">
            <a:alphaModFix/>
          </a:blip>
          <a:stretch>
            <a:fillRect/>
          </a:stretch>
        </p:blipFill>
        <p:spPr>
          <a:xfrm>
            <a:off x="3920300" y="310925"/>
            <a:ext cx="5104998" cy="4658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descr="Zwei Schritte des Digitalcheck: Digitalbezug einschätzen und  digitaltaugliche Regelung erarbeiten" id="995" name="Google Shape;995;g255e97366d2_0_324"/>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96" name="Google Shape;996;g255e97366d2_0_324"/>
          <p:cNvSpPr txBox="1"/>
          <p:nvPr>
            <p:ph idx="1" type="body"/>
          </p:nvPr>
        </p:nvSpPr>
        <p:spPr>
          <a:xfrm>
            <a:off x="621750" y="705650"/>
            <a:ext cx="8352900" cy="537900"/>
          </a:xfrm>
          <a:prstGeom prst="rect">
            <a:avLst/>
          </a:prstGeom>
          <a:noFill/>
          <a:ln>
            <a:noFill/>
          </a:ln>
        </p:spPr>
        <p:txBody>
          <a:bodyPr anchorCtr="0" anchor="t" bIns="46800" lIns="90000" spcFirstLastPara="1" rIns="90000" wrap="square" tIns="46800">
            <a:spAutoFit/>
          </a:bodyPr>
          <a:lstStyle/>
          <a:p>
            <a:pPr indent="0" lvl="0" marL="0" rtl="0" algn="l">
              <a:lnSpc>
                <a:spcPct val="90000"/>
              </a:lnSpc>
              <a:spcBef>
                <a:spcPts val="0"/>
              </a:spcBef>
              <a:spcAft>
                <a:spcPts val="0"/>
              </a:spcAft>
              <a:buSzPts val="1000"/>
              <a:buNone/>
            </a:pPr>
            <a:r>
              <a:rPr b="1" lang="de-DE" sz="3200"/>
              <a:t>Die zwei Schritte des Digitalcheck</a:t>
            </a:r>
            <a:endParaRPr/>
          </a:p>
        </p:txBody>
      </p:sp>
      <p:sp>
        <p:nvSpPr>
          <p:cNvPr id="997" name="Google Shape;997;g255e97366d2_0_324"/>
          <p:cNvSpPr/>
          <p:nvPr/>
        </p:nvSpPr>
        <p:spPr>
          <a:xfrm>
            <a:off x="0" y="-75"/>
            <a:ext cx="3920400" cy="5143500"/>
          </a:xfrm>
          <a:prstGeom prst="rect">
            <a:avLst/>
          </a:prstGeom>
          <a:solidFill>
            <a:srgbClr val="000000">
              <a:alpha val="2784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g255e97366d2_0_330"/>
          <p:cNvSpPr/>
          <p:nvPr/>
        </p:nvSpPr>
        <p:spPr>
          <a:xfrm>
            <a:off x="3920300" y="-75"/>
            <a:ext cx="52242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255e97366d2_0_330"/>
          <p:cNvSpPr txBox="1"/>
          <p:nvPr/>
        </p:nvSpPr>
        <p:spPr>
          <a:xfrm>
            <a:off x="290872" y="901487"/>
            <a:ext cx="3164700" cy="403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lang="de-DE" sz="2400"/>
              <a:t>Unterstützung von Digital-Expert:innen und Hilfestellungen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de-DE"/>
              <a:t>Die Digital-Expert:innen des DigitalService unterstützen Sie bei Fragen zur digitalen Umsetzung, etwa zu Schnittstellen oder Sicherheitsniveaus, und erstellen Visualisierungen mit Ihnen. </a:t>
            </a:r>
            <a:endParaRPr/>
          </a:p>
          <a:p>
            <a:pPr indent="0" lvl="0" marL="0" marR="0" rtl="0" algn="l">
              <a:lnSpc>
                <a:spcPct val="100000"/>
              </a:lnSpc>
              <a:spcBef>
                <a:spcPts val="0"/>
              </a:spcBef>
              <a:spcAft>
                <a:spcPts val="0"/>
              </a:spcAft>
              <a:buClr>
                <a:srgbClr val="000000"/>
              </a:buClr>
              <a:buSzPts val="1400"/>
              <a:buFont typeface="Arial"/>
              <a:buNone/>
            </a:pPr>
            <a:r>
              <a:rPr lang="de-DE"/>
              <a:t>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de-DE"/>
              <a:t>Nutzen Sie die außerdem die Hilfestellungen auf </a:t>
            </a:r>
            <a:r>
              <a:rPr lang="de-DE" u="sng">
                <a:solidFill>
                  <a:schemeClr val="hlink"/>
                </a:solidFill>
                <a:hlinkClick r:id="rId3"/>
              </a:rPr>
              <a:t>erarbeiten.digitalcheck.bund.de</a:t>
            </a:r>
            <a:endParaRPr/>
          </a:p>
        </p:txBody>
      </p:sp>
      <p:sp>
        <p:nvSpPr>
          <p:cNvPr id="1004" name="Google Shape;1004;g255e97366d2_0_330"/>
          <p:cNvSpPr/>
          <p:nvPr/>
        </p:nvSpPr>
        <p:spPr>
          <a:xfrm>
            <a:off x="389475" y="734800"/>
            <a:ext cx="1591800" cy="166800"/>
          </a:xfrm>
          <a:prstGeom prst="roundRect">
            <a:avLst>
              <a:gd fmla="val 16667" name="adj"/>
            </a:avLst>
          </a:prstGeom>
          <a:solidFill>
            <a:srgbClr val="3F3F3F"/>
          </a:solidFill>
          <a:ln>
            <a:noFill/>
          </a:ln>
        </p:spPr>
        <p:txBody>
          <a:bodyPr anchorCtr="0" anchor="ctr" bIns="0" lIns="36000" spcFirstLastPara="1" rIns="36000" wrap="square" tIns="0">
            <a:noAutofit/>
          </a:bodyPr>
          <a:lstStyle/>
          <a:p>
            <a:pPr indent="0" lvl="0" marL="0" marR="0" rtl="0" algn="l">
              <a:lnSpc>
                <a:spcPct val="100000"/>
              </a:lnSpc>
              <a:spcBef>
                <a:spcPts val="0"/>
              </a:spcBef>
              <a:spcAft>
                <a:spcPts val="0"/>
              </a:spcAft>
              <a:buClr>
                <a:srgbClr val="000000"/>
              </a:buClr>
              <a:buSzPts val="800"/>
              <a:buFont typeface="Arial"/>
              <a:buNone/>
            </a:pPr>
            <a:r>
              <a:rPr lang="de-DE" sz="800">
                <a:solidFill>
                  <a:schemeClr val="lt1"/>
                </a:solidFill>
              </a:rPr>
              <a:t>optional – dringende Empfehlung</a:t>
            </a:r>
            <a:endParaRPr b="0" i="0" sz="1400" u="none" cap="none" strike="noStrike">
              <a:solidFill>
                <a:srgbClr val="000000"/>
              </a:solidFill>
              <a:latin typeface="Arial"/>
              <a:ea typeface="Arial"/>
              <a:cs typeface="Arial"/>
              <a:sym typeface="Arial"/>
            </a:endParaRPr>
          </a:p>
        </p:txBody>
      </p:sp>
      <p:pic>
        <p:nvPicPr>
          <p:cNvPr descr="Screenshot der Website erarbeiten.digitalcheck.de – Vorlage zum herunterladen: Gesprächsleitfaden für Aspekte technischer Umsetzbarkeit" id="1005" name="Google Shape;1005;g255e97366d2_0_330"/>
          <p:cNvPicPr preferRelativeResize="0"/>
          <p:nvPr/>
        </p:nvPicPr>
        <p:blipFill>
          <a:blip r:embed="rId4">
            <a:alphaModFix/>
          </a:blip>
          <a:stretch>
            <a:fillRect/>
          </a:stretch>
        </p:blipFill>
        <p:spPr>
          <a:xfrm>
            <a:off x="4033524" y="533400"/>
            <a:ext cx="4952776" cy="45198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255e97366d2_0_341"/>
          <p:cNvSpPr/>
          <p:nvPr/>
        </p:nvSpPr>
        <p:spPr>
          <a:xfrm>
            <a:off x="3920300" y="-75"/>
            <a:ext cx="5224200" cy="5143500"/>
          </a:xfrm>
          <a:prstGeom prst="rect">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255e97366d2_0_341"/>
          <p:cNvSpPr/>
          <p:nvPr/>
        </p:nvSpPr>
        <p:spPr>
          <a:xfrm>
            <a:off x="4773888" y="251628"/>
            <a:ext cx="3390600" cy="4773900"/>
          </a:xfrm>
          <a:prstGeom prst="rect">
            <a:avLst/>
          </a:prstGeom>
          <a:solidFill>
            <a:schemeClr val="lt1"/>
          </a:solidFill>
          <a:ln>
            <a:noFill/>
          </a:ln>
          <a:effectLst>
            <a:outerShdw blurRad="57150" rotWithShape="0" algn="bl" dir="5400000" dist="19050">
              <a:srgbClr val="000000">
                <a:alpha val="486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255e97366d2_0_341"/>
          <p:cNvSpPr/>
          <p:nvPr/>
        </p:nvSpPr>
        <p:spPr>
          <a:xfrm>
            <a:off x="4661619" y="205908"/>
            <a:ext cx="3390600" cy="4773900"/>
          </a:xfrm>
          <a:prstGeom prst="rect">
            <a:avLst/>
          </a:prstGeom>
          <a:solidFill>
            <a:schemeClr val="lt1"/>
          </a:solidFill>
          <a:ln>
            <a:noFill/>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255e97366d2_0_341"/>
          <p:cNvSpPr txBox="1"/>
          <p:nvPr/>
        </p:nvSpPr>
        <p:spPr>
          <a:xfrm>
            <a:off x="290875" y="901475"/>
            <a:ext cx="3048000" cy="366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de-DE" sz="2400" u="none" cap="none" strike="noStrike">
                <a:solidFill>
                  <a:srgbClr val="000000"/>
                </a:solidFill>
                <a:latin typeface="Arial"/>
                <a:ea typeface="Arial"/>
                <a:cs typeface="Arial"/>
                <a:sym typeface="Arial"/>
              </a:rPr>
              <a:t>Begleitende Dokumentation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400"/>
              <a:buFont typeface="Arial"/>
              <a:buNone/>
            </a:pPr>
            <a:r>
              <a:rPr b="0" i="0" lang="de-DE" sz="1400" u="none" cap="none" strike="noStrike">
                <a:solidFill>
                  <a:schemeClr val="accent5"/>
                </a:solidFill>
                <a:latin typeface="Arial"/>
                <a:ea typeface="Arial"/>
                <a:cs typeface="Arial"/>
                <a:sym typeface="Arial"/>
              </a:rPr>
              <a:t>Begleitend zu Ihrem Recherche- und Schreibprozess unterstützt Sie die Dokumentation dabei, die unterschiedlichen Aspekte von Digitaltauglichkeit zu berücksichtigen. </a:t>
            </a:r>
            <a:endParaRPr b="0" i="0" sz="14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400"/>
              <a:buFont typeface="Arial"/>
              <a:buNone/>
            </a:pPr>
            <a:r>
              <a:t/>
            </a:r>
            <a:endParaRPr b="0" i="0" sz="1400" u="none" cap="none" strike="noStrike">
              <a:solidFill>
                <a:schemeClr val="accent5"/>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400"/>
              <a:buFont typeface="Arial"/>
              <a:buNone/>
            </a:pPr>
            <a:r>
              <a:rPr b="0" i="0" lang="de-DE" sz="1400" u="none" cap="none" strike="noStrike">
                <a:solidFill>
                  <a:schemeClr val="accent5"/>
                </a:solidFill>
                <a:latin typeface="Arial"/>
                <a:ea typeface="Arial"/>
                <a:cs typeface="Arial"/>
                <a:sym typeface="Arial"/>
              </a:rPr>
              <a:t>Senden Sie sie so früh wie möglich an das NKR-Sekretariat, spätestens mit der Einleitung der Ressortabstimmung.</a:t>
            </a:r>
            <a:endParaRPr b="0" i="0" sz="1400" u="none" cap="none" strike="noStrike">
              <a:solidFill>
                <a:schemeClr val="accent5"/>
              </a:solidFill>
              <a:latin typeface="Arial"/>
              <a:ea typeface="Arial"/>
              <a:cs typeface="Arial"/>
              <a:sym typeface="Arial"/>
            </a:endParaRPr>
          </a:p>
        </p:txBody>
      </p:sp>
      <p:sp>
        <p:nvSpPr>
          <p:cNvPr id="1014" name="Google Shape;1014;g255e97366d2_0_341"/>
          <p:cNvSpPr/>
          <p:nvPr/>
        </p:nvSpPr>
        <p:spPr>
          <a:xfrm>
            <a:off x="389483" y="734810"/>
            <a:ext cx="581400" cy="166800"/>
          </a:xfrm>
          <a:prstGeom prst="roundRect">
            <a:avLst>
              <a:gd fmla="val 16667" name="adj"/>
            </a:avLst>
          </a:prstGeom>
          <a:solidFill>
            <a:srgbClr val="3F3F3F"/>
          </a:solidFill>
          <a:ln>
            <a:noFill/>
          </a:ln>
        </p:spPr>
        <p:txBody>
          <a:bodyPr anchorCtr="0" anchor="ctr" bIns="0" lIns="36000" spcFirstLastPara="1" rIns="3600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lt1"/>
                </a:solidFill>
                <a:latin typeface="Arial"/>
                <a:ea typeface="Arial"/>
                <a:cs typeface="Arial"/>
                <a:sym typeface="Arial"/>
              </a:rPr>
              <a:t>verbindlich</a:t>
            </a:r>
            <a:endParaRPr b="0" i="0" sz="1400" u="none" cap="none" strike="noStrike">
              <a:solidFill>
                <a:srgbClr val="000000"/>
              </a:solidFill>
              <a:latin typeface="Arial"/>
              <a:ea typeface="Arial"/>
              <a:cs typeface="Arial"/>
              <a:sym typeface="Arial"/>
            </a:endParaRPr>
          </a:p>
        </p:txBody>
      </p:sp>
      <p:pic>
        <p:nvPicPr>
          <p:cNvPr descr="Formular begleitende Dokumentation des Digitalcheck " id="1015" name="Google Shape;1015;g255e97366d2_0_341"/>
          <p:cNvPicPr preferRelativeResize="0"/>
          <p:nvPr/>
        </p:nvPicPr>
        <p:blipFill rotWithShape="1">
          <a:blip r:embed="rId3">
            <a:alphaModFix/>
          </a:blip>
          <a:srcRect b="0" l="0" r="0" t="0"/>
          <a:stretch/>
        </p:blipFill>
        <p:spPr>
          <a:xfrm>
            <a:off x="4572000" y="163688"/>
            <a:ext cx="3367949" cy="4770400"/>
          </a:xfrm>
          <a:prstGeom prst="rect">
            <a:avLst/>
          </a:prstGeom>
          <a:noFill/>
          <a:ln>
            <a:noFill/>
          </a:ln>
          <a:effectLst>
            <a:outerShdw blurRad="57150" rotWithShape="0" algn="bl" dir="5400000" dist="19050">
              <a:srgbClr val="000000">
                <a:alpha val="48627"/>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3"/>
          <p:cNvSpPr/>
          <p:nvPr/>
        </p:nvSpPr>
        <p:spPr>
          <a:xfrm>
            <a:off x="803150" y="1637575"/>
            <a:ext cx="7537500" cy="2940900"/>
          </a:xfrm>
          <a:prstGeom prst="rect">
            <a:avLst/>
          </a:prstGeom>
          <a:solidFill>
            <a:schemeClr val="lt1"/>
          </a:solidFill>
          <a:ln cap="flat" cmpd="sng" w="38100">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457200" lvl="0" marL="457200" marR="0" rtl="0" algn="l">
              <a:lnSpc>
                <a:spcPct val="100000"/>
              </a:lnSpc>
              <a:spcBef>
                <a:spcPts val="0"/>
              </a:spcBef>
              <a:spcAft>
                <a:spcPts val="0"/>
              </a:spcAft>
              <a:buClr>
                <a:srgbClr val="000000"/>
              </a:buClr>
              <a:buSzPts val="1400"/>
              <a:buFont typeface="Arial"/>
              <a:buNone/>
            </a:pPr>
            <a:r>
              <a:rPr b="1" i="0" lang="de-DE" sz="1600" u="none" cap="none" strike="noStrike">
                <a:solidFill>
                  <a:schemeClr val="accent5"/>
                </a:solidFill>
                <a:latin typeface="Arial"/>
                <a:ea typeface="Arial"/>
                <a:cs typeface="Arial"/>
                <a:sym typeface="Arial"/>
              </a:rPr>
              <a:t>arbeiten zusammen mit dem DigitalService (GmbH des Bundes)</a:t>
            </a:r>
            <a:endParaRPr b="0" i="0" sz="16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600" u="none" cap="none" strike="noStrike">
              <a:solidFill>
                <a:schemeClr val="lt1"/>
              </a:solidFill>
              <a:latin typeface="Arial"/>
              <a:ea typeface="Arial"/>
              <a:cs typeface="Arial"/>
              <a:sym typeface="Arial"/>
            </a:endParaRPr>
          </a:p>
        </p:txBody>
      </p:sp>
      <p:sp>
        <p:nvSpPr>
          <p:cNvPr id="765" name="Google Shape;765;p3"/>
          <p:cNvSpPr txBox="1"/>
          <p:nvPr>
            <p:ph type="title"/>
          </p:nvPr>
        </p:nvSpPr>
        <p:spPr>
          <a:xfrm>
            <a:off x="803149" y="674335"/>
            <a:ext cx="6065100" cy="686700"/>
          </a:xfrm>
          <a:prstGeom prst="rect">
            <a:avLst/>
          </a:prstGeom>
          <a:noFill/>
          <a:ln>
            <a:noFill/>
          </a:ln>
        </p:spPr>
        <p:txBody>
          <a:bodyPr anchorCtr="0" anchor="t" bIns="35100" lIns="67500" spcFirstLastPara="1" rIns="67500" wrap="square" tIns="35100">
            <a:spAutoFit/>
          </a:bodyPr>
          <a:lstStyle/>
          <a:p>
            <a:pPr indent="0" lvl="0" marL="0" rtl="0" algn="l">
              <a:lnSpc>
                <a:spcPct val="100000"/>
              </a:lnSpc>
              <a:spcBef>
                <a:spcPts val="0"/>
              </a:spcBef>
              <a:spcAft>
                <a:spcPts val="0"/>
              </a:spcAft>
              <a:buSzPts val="1000"/>
              <a:buNone/>
            </a:pPr>
            <a:r>
              <a:rPr b="1" lang="de-DE" sz="4000"/>
              <a:t>Das Team Digitalcheck:</a:t>
            </a:r>
            <a:endParaRPr/>
          </a:p>
        </p:txBody>
      </p:sp>
      <p:sp>
        <p:nvSpPr>
          <p:cNvPr id="766" name="Google Shape;766;p3"/>
          <p:cNvSpPr/>
          <p:nvPr/>
        </p:nvSpPr>
        <p:spPr>
          <a:xfrm>
            <a:off x="803160" y="1762050"/>
            <a:ext cx="2320800" cy="19962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de-DE" sz="1600" u="none" cap="none" strike="noStrike">
                <a:solidFill>
                  <a:srgbClr val="000000"/>
                </a:solidFill>
                <a:latin typeface="Arial"/>
                <a:ea typeface="Arial"/>
                <a:cs typeface="Arial"/>
                <a:sym typeface="Arial"/>
              </a:rPr>
              <a:t>BMI*</a:t>
            </a:r>
            <a:endParaRPr b="1" i="0" sz="1600" u="none" cap="none" strike="noStrike">
              <a:solidFill>
                <a:srgbClr val="000000"/>
              </a:solidFill>
              <a:latin typeface="Arial"/>
              <a:ea typeface="Arial"/>
              <a:cs typeface="Arial"/>
              <a:sym typeface="Arial"/>
            </a:endParaRPr>
          </a:p>
        </p:txBody>
      </p:sp>
      <p:sp>
        <p:nvSpPr>
          <p:cNvPr id="767" name="Google Shape;767;p3"/>
          <p:cNvSpPr/>
          <p:nvPr/>
        </p:nvSpPr>
        <p:spPr>
          <a:xfrm>
            <a:off x="2320055" y="1762050"/>
            <a:ext cx="2320800" cy="19962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de-DE" sz="1600" u="none" cap="none" strike="noStrike">
                <a:solidFill>
                  <a:srgbClr val="000000"/>
                </a:solidFill>
                <a:latin typeface="Arial"/>
                <a:ea typeface="Arial"/>
                <a:cs typeface="Arial"/>
                <a:sym typeface="Arial"/>
              </a:rPr>
              <a:t>NKR</a:t>
            </a:r>
            <a:endParaRPr b="1" i="0" sz="1600" u="none" cap="none" strike="noStrike">
              <a:solidFill>
                <a:srgbClr val="000000"/>
              </a:solidFill>
              <a:latin typeface="Arial"/>
              <a:ea typeface="Arial"/>
              <a:cs typeface="Arial"/>
              <a:sym typeface="Arial"/>
            </a:endParaRPr>
          </a:p>
        </p:txBody>
      </p:sp>
      <p:sp>
        <p:nvSpPr>
          <p:cNvPr id="768" name="Google Shape;768;p3"/>
          <p:cNvSpPr/>
          <p:nvPr/>
        </p:nvSpPr>
        <p:spPr>
          <a:xfrm>
            <a:off x="4454454" y="1762050"/>
            <a:ext cx="3778500" cy="19962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de-DE" sz="1600" u="none" cap="none" strike="noStrike">
                <a:solidFill>
                  <a:srgbClr val="000000"/>
                </a:solidFill>
                <a:latin typeface="Arial"/>
                <a:ea typeface="Arial"/>
                <a:cs typeface="Arial"/>
                <a:sym typeface="Arial"/>
              </a:rPr>
              <a:t>interministerielle Arbeitsgruppe</a:t>
            </a:r>
            <a:endParaRPr b="1" i="0" sz="1600" u="none" cap="none" strike="noStrike">
              <a:solidFill>
                <a:srgbClr val="000000"/>
              </a:solidFill>
              <a:latin typeface="Arial"/>
              <a:ea typeface="Arial"/>
              <a:cs typeface="Arial"/>
              <a:sym typeface="Arial"/>
            </a:endParaRPr>
          </a:p>
        </p:txBody>
      </p:sp>
      <p:pic>
        <p:nvPicPr>
          <p:cNvPr descr="Logo Bundesministerium für Arbeit und Soziales" id="769" name="Google Shape;769;p3"/>
          <p:cNvPicPr preferRelativeResize="0"/>
          <p:nvPr/>
        </p:nvPicPr>
        <p:blipFill rotWithShape="1">
          <a:blip r:embed="rId3">
            <a:alphaModFix/>
          </a:blip>
          <a:srcRect b="0" l="0" r="0" t="0"/>
          <a:stretch/>
        </p:blipFill>
        <p:spPr>
          <a:xfrm>
            <a:off x="4676859" y="2385217"/>
            <a:ext cx="1348628" cy="720161"/>
          </a:xfrm>
          <a:prstGeom prst="rect">
            <a:avLst/>
          </a:prstGeom>
          <a:noFill/>
          <a:ln>
            <a:noFill/>
          </a:ln>
        </p:spPr>
      </p:pic>
      <p:pic>
        <p:nvPicPr>
          <p:cNvPr descr="Logo Bundesministerium der Finanzen" id="770" name="Google Shape;770;p3"/>
          <p:cNvPicPr preferRelativeResize="0"/>
          <p:nvPr/>
        </p:nvPicPr>
        <p:blipFill rotWithShape="1">
          <a:blip r:embed="rId4">
            <a:alphaModFix/>
          </a:blip>
          <a:srcRect b="0" l="0" r="0" t="0"/>
          <a:stretch/>
        </p:blipFill>
        <p:spPr>
          <a:xfrm>
            <a:off x="5797180" y="2385217"/>
            <a:ext cx="1348627" cy="720160"/>
          </a:xfrm>
          <a:prstGeom prst="rect">
            <a:avLst/>
          </a:prstGeom>
          <a:noFill/>
          <a:ln>
            <a:noFill/>
          </a:ln>
        </p:spPr>
      </p:pic>
      <p:pic>
        <p:nvPicPr>
          <p:cNvPr descr="Logo Bundesministerium der Justiz" id="771" name="Google Shape;771;p3"/>
          <p:cNvPicPr preferRelativeResize="0"/>
          <p:nvPr/>
        </p:nvPicPr>
        <p:blipFill rotWithShape="1">
          <a:blip r:embed="rId5">
            <a:alphaModFix/>
          </a:blip>
          <a:srcRect b="0" l="0" r="0" t="0"/>
          <a:stretch/>
        </p:blipFill>
        <p:spPr>
          <a:xfrm>
            <a:off x="4676859" y="3064228"/>
            <a:ext cx="1348628" cy="720161"/>
          </a:xfrm>
          <a:prstGeom prst="rect">
            <a:avLst/>
          </a:prstGeom>
          <a:noFill/>
          <a:ln>
            <a:noFill/>
          </a:ln>
        </p:spPr>
      </p:pic>
      <p:pic>
        <p:nvPicPr>
          <p:cNvPr descr="Logo Bundesministerium für Familie, Senioren, Frauen und Jugend" id="772" name="Google Shape;772;p3"/>
          <p:cNvPicPr preferRelativeResize="0"/>
          <p:nvPr/>
        </p:nvPicPr>
        <p:blipFill rotWithShape="1">
          <a:blip r:embed="rId6">
            <a:alphaModFix/>
          </a:blip>
          <a:srcRect b="0" l="0" r="0" t="0"/>
          <a:stretch/>
        </p:blipFill>
        <p:spPr>
          <a:xfrm>
            <a:off x="5797180" y="3064229"/>
            <a:ext cx="1424151" cy="720160"/>
          </a:xfrm>
          <a:prstGeom prst="rect">
            <a:avLst/>
          </a:prstGeom>
          <a:noFill/>
          <a:ln>
            <a:noFill/>
          </a:ln>
        </p:spPr>
      </p:pic>
      <p:pic>
        <p:nvPicPr>
          <p:cNvPr descr="Logo Nationaler Normenkontrollrat" id="773" name="Google Shape;773;p3"/>
          <p:cNvPicPr preferRelativeResize="0"/>
          <p:nvPr/>
        </p:nvPicPr>
        <p:blipFill rotWithShape="1">
          <a:blip r:embed="rId7">
            <a:alphaModFix/>
          </a:blip>
          <a:srcRect b="0" l="0" r="0" t="0"/>
          <a:stretch/>
        </p:blipFill>
        <p:spPr>
          <a:xfrm>
            <a:off x="2962428" y="2769938"/>
            <a:ext cx="1036050" cy="600798"/>
          </a:xfrm>
          <a:prstGeom prst="rect">
            <a:avLst/>
          </a:prstGeom>
          <a:noFill/>
          <a:ln>
            <a:noFill/>
          </a:ln>
        </p:spPr>
      </p:pic>
      <p:sp>
        <p:nvSpPr>
          <p:cNvPr id="774" name="Google Shape;774;p3"/>
          <p:cNvSpPr txBox="1"/>
          <p:nvPr/>
        </p:nvSpPr>
        <p:spPr>
          <a:xfrm>
            <a:off x="803160" y="4578476"/>
            <a:ext cx="4761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de-DE" sz="800" u="none" cap="none" strike="noStrike">
                <a:solidFill>
                  <a:schemeClr val="lt1"/>
                </a:solidFill>
                <a:latin typeface="Arial"/>
                <a:ea typeface="Arial"/>
                <a:cs typeface="Arial"/>
                <a:sym typeface="Arial"/>
              </a:rPr>
              <a:t>* Federführung</a:t>
            </a:r>
            <a:endParaRPr b="0" i="0" sz="800" u="none" cap="none" strike="noStrike">
              <a:solidFill>
                <a:schemeClr val="lt1"/>
              </a:solidFill>
              <a:latin typeface="Arial"/>
              <a:ea typeface="Arial"/>
              <a:cs typeface="Arial"/>
              <a:sym typeface="Arial"/>
            </a:endParaRPr>
          </a:p>
        </p:txBody>
      </p:sp>
      <p:pic>
        <p:nvPicPr>
          <p:cNvPr descr="Logo Bundesminiteserium des Inneren und für Heimat " id="775" name="Google Shape;775;p3"/>
          <p:cNvPicPr preferRelativeResize="0"/>
          <p:nvPr/>
        </p:nvPicPr>
        <p:blipFill rotWithShape="1">
          <a:blip r:embed="rId8">
            <a:alphaModFix/>
          </a:blip>
          <a:srcRect b="0" l="0" r="0" t="0"/>
          <a:stretch/>
        </p:blipFill>
        <p:spPr>
          <a:xfrm>
            <a:off x="1212160" y="2625375"/>
            <a:ext cx="1502786" cy="918853"/>
          </a:xfrm>
          <a:prstGeom prst="rect">
            <a:avLst/>
          </a:prstGeom>
          <a:noFill/>
          <a:ln>
            <a:noFill/>
          </a:ln>
        </p:spPr>
      </p:pic>
      <p:pic>
        <p:nvPicPr>
          <p:cNvPr descr="Logo DigitalService des Bundes GmbH" id="776" name="Google Shape;776;p3"/>
          <p:cNvPicPr preferRelativeResize="0"/>
          <p:nvPr/>
        </p:nvPicPr>
        <p:blipFill rotWithShape="1">
          <a:blip r:embed="rId9">
            <a:alphaModFix/>
          </a:blip>
          <a:srcRect b="0" l="0" r="0" t="0"/>
          <a:stretch/>
        </p:blipFill>
        <p:spPr>
          <a:xfrm>
            <a:off x="1134825" y="3912400"/>
            <a:ext cx="456500" cy="456500"/>
          </a:xfrm>
          <a:prstGeom prst="rect">
            <a:avLst/>
          </a:prstGeom>
          <a:noFill/>
          <a:ln>
            <a:noFill/>
          </a:ln>
        </p:spPr>
      </p:pic>
      <p:pic>
        <p:nvPicPr>
          <p:cNvPr descr="Logo Bundesministerium für Wirtschaft und Klimaschutz" id="777" name="Google Shape;777;p3"/>
          <p:cNvPicPr preferRelativeResize="0"/>
          <p:nvPr/>
        </p:nvPicPr>
        <p:blipFill>
          <a:blip r:embed="rId10">
            <a:alphaModFix/>
          </a:blip>
          <a:stretch>
            <a:fillRect/>
          </a:stretch>
        </p:blipFill>
        <p:spPr>
          <a:xfrm>
            <a:off x="7095213" y="2390500"/>
            <a:ext cx="1105672" cy="686700"/>
          </a:xfrm>
          <a:prstGeom prst="rect">
            <a:avLst/>
          </a:prstGeom>
          <a:noFill/>
          <a:ln>
            <a:noFill/>
          </a:ln>
        </p:spPr>
      </p:pic>
      <p:pic>
        <p:nvPicPr>
          <p:cNvPr descr="Logo Bundesministerium für Gesundheit" id="778" name="Google Shape;778;p3"/>
          <p:cNvPicPr preferRelativeResize="0"/>
          <p:nvPr/>
        </p:nvPicPr>
        <p:blipFill>
          <a:blip r:embed="rId11">
            <a:alphaModFix/>
          </a:blip>
          <a:stretch>
            <a:fillRect/>
          </a:stretch>
        </p:blipFill>
        <p:spPr>
          <a:xfrm>
            <a:off x="7093768" y="3077200"/>
            <a:ext cx="1105732" cy="686700"/>
          </a:xfrm>
          <a:prstGeom prst="rect">
            <a:avLst/>
          </a:prstGeom>
          <a:solidFill>
            <a:schemeClr val="lt1"/>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216b6e3f9b0_0_411"/>
          <p:cNvSpPr/>
          <p:nvPr/>
        </p:nvSpPr>
        <p:spPr>
          <a:xfrm>
            <a:off x="0" y="3148025"/>
            <a:ext cx="9144000" cy="199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216b6e3f9b0_0_411"/>
          <p:cNvSpPr txBox="1"/>
          <p:nvPr>
            <p:ph type="title"/>
          </p:nvPr>
        </p:nvSpPr>
        <p:spPr>
          <a:xfrm>
            <a:off x="620925" y="982450"/>
            <a:ext cx="8325600" cy="1917900"/>
          </a:xfrm>
          <a:prstGeom prst="rect">
            <a:avLst/>
          </a:prstGeom>
          <a:noFill/>
          <a:ln>
            <a:noFill/>
          </a:ln>
        </p:spPr>
        <p:txBody>
          <a:bodyPr anchorCtr="0" anchor="t" bIns="35100" lIns="67500" spcFirstLastPara="1" rIns="67500" wrap="square" tIns="35100">
            <a:spAutoFit/>
          </a:bodyPr>
          <a:lstStyle/>
          <a:p>
            <a:pPr indent="0" lvl="0" marL="0" rtl="0" algn="l">
              <a:lnSpc>
                <a:spcPct val="100000"/>
              </a:lnSpc>
              <a:spcBef>
                <a:spcPts val="0"/>
              </a:spcBef>
              <a:spcAft>
                <a:spcPts val="0"/>
              </a:spcAft>
              <a:buSzPts val="1100"/>
              <a:buNone/>
            </a:pPr>
            <a:br>
              <a:rPr b="1" lang="de-DE" sz="4000"/>
            </a:br>
            <a:r>
              <a:rPr b="1" lang="de-DE" sz="4000"/>
              <a:t>Arbeitsphase 1 </a:t>
            </a:r>
            <a:br>
              <a:rPr b="1" lang="de-DE" sz="4000"/>
            </a:br>
            <a:r>
              <a:rPr b="1" lang="de-DE" sz="4000"/>
              <a:t>Den Kontext verstehen</a:t>
            </a:r>
            <a:endParaRPr b="1" sz="4000"/>
          </a:p>
        </p:txBody>
      </p:sp>
      <p:sp>
        <p:nvSpPr>
          <p:cNvPr id="1022" name="Google Shape;1022;g216b6e3f9b0_0_411"/>
          <p:cNvSpPr/>
          <p:nvPr/>
        </p:nvSpPr>
        <p:spPr>
          <a:xfrm>
            <a:off x="621195" y="516835"/>
            <a:ext cx="934200" cy="934200"/>
          </a:xfrm>
          <a:prstGeom prst="ellipse">
            <a:avLst/>
          </a:prstGeom>
          <a:solidFill>
            <a:srgbClr val="0025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de-DE" sz="40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pic>
        <p:nvPicPr>
          <p:cNvPr id="1023" name="Google Shape;1023;g216b6e3f9b0_0_411"/>
          <p:cNvPicPr preferRelativeResize="0"/>
          <p:nvPr/>
        </p:nvPicPr>
        <p:blipFill rotWithShape="1">
          <a:blip r:embed="rId3">
            <a:alphaModFix/>
          </a:blip>
          <a:srcRect b="6357" l="0" r="0" t="0"/>
          <a:stretch/>
        </p:blipFill>
        <p:spPr>
          <a:xfrm>
            <a:off x="2553025" y="3275100"/>
            <a:ext cx="4037949" cy="1868400"/>
          </a:xfrm>
          <a:prstGeom prst="rect">
            <a:avLst/>
          </a:prstGeom>
          <a:noFill/>
          <a:ln>
            <a:noFill/>
          </a:ln>
        </p:spPr>
      </p:pic>
      <p:sp>
        <p:nvSpPr>
          <p:cNvPr id="1024" name="Google Shape;1024;g216b6e3f9b0_0_411"/>
          <p:cNvSpPr/>
          <p:nvPr/>
        </p:nvSpPr>
        <p:spPr>
          <a:xfrm>
            <a:off x="2882125" y="2958263"/>
            <a:ext cx="329575" cy="379525"/>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258593c9183_1_8"/>
          <p:cNvSpPr txBox="1"/>
          <p:nvPr>
            <p:ph type="title"/>
          </p:nvPr>
        </p:nvSpPr>
        <p:spPr>
          <a:xfrm>
            <a:off x="620925" y="219725"/>
            <a:ext cx="8054700" cy="4584300"/>
          </a:xfrm>
          <a:prstGeom prst="rect">
            <a:avLst/>
          </a:prstGeom>
          <a:noFill/>
          <a:ln>
            <a:noFill/>
          </a:ln>
        </p:spPr>
        <p:txBody>
          <a:bodyPr anchorCtr="0" anchor="ctr" bIns="35100" lIns="67500" spcFirstLastPara="1" rIns="67500" wrap="square" tIns="35100">
            <a:noAutofit/>
          </a:bodyPr>
          <a:lstStyle/>
          <a:p>
            <a:pPr indent="0" lvl="0" marL="0" rtl="0" algn="l">
              <a:lnSpc>
                <a:spcPct val="100000"/>
              </a:lnSpc>
              <a:spcBef>
                <a:spcPts val="0"/>
              </a:spcBef>
              <a:spcAft>
                <a:spcPts val="0"/>
              </a:spcAft>
              <a:buSzPts val="990"/>
              <a:buNone/>
            </a:pPr>
            <a:r>
              <a:rPr lang="de-DE" sz="1600"/>
              <a:t>Regelungsbeispiel: </a:t>
            </a:r>
            <a:br>
              <a:rPr lang="de-DE" sz="1600"/>
            </a:br>
            <a:endParaRPr b="1" sz="2400"/>
          </a:p>
          <a:p>
            <a:pPr indent="0" lvl="0" marL="0" rtl="0" algn="l">
              <a:lnSpc>
                <a:spcPct val="100000"/>
              </a:lnSpc>
              <a:spcBef>
                <a:spcPts val="1000"/>
              </a:spcBef>
              <a:spcAft>
                <a:spcPts val="0"/>
              </a:spcAft>
              <a:buClr>
                <a:schemeClr val="accent5"/>
              </a:buClr>
              <a:buSzPts val="1100"/>
              <a:buFont typeface="Arial"/>
              <a:buNone/>
            </a:pPr>
            <a:r>
              <a:rPr b="1" lang="de-DE" sz="2800"/>
              <a:t>» Eine Bürgerin muss bei der Feststellung der Grundsteuer mitwirken. «</a:t>
            </a:r>
            <a:endParaRPr b="1"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g2562f746593_0_0"/>
          <p:cNvSpPr txBox="1"/>
          <p:nvPr>
            <p:ph idx="1" type="body"/>
          </p:nvPr>
        </p:nvSpPr>
        <p:spPr>
          <a:xfrm>
            <a:off x="104360" y="776645"/>
            <a:ext cx="8352900" cy="537900"/>
          </a:xfrm>
          <a:prstGeom prst="rect">
            <a:avLst/>
          </a:prstGeom>
          <a:noFill/>
          <a:ln>
            <a:noFill/>
          </a:ln>
        </p:spPr>
        <p:txBody>
          <a:bodyPr anchorCtr="0" anchor="t" bIns="46800" lIns="90000" spcFirstLastPara="1" rIns="90000" wrap="square" tIns="46800">
            <a:spAutoFit/>
          </a:bodyPr>
          <a:lstStyle/>
          <a:p>
            <a:pPr indent="0" lvl="0" marL="0" rtl="0" algn="l">
              <a:lnSpc>
                <a:spcPct val="90000"/>
              </a:lnSpc>
              <a:spcBef>
                <a:spcPts val="0"/>
              </a:spcBef>
              <a:spcAft>
                <a:spcPts val="0"/>
              </a:spcAft>
              <a:buSzPts val="1000"/>
              <a:buNone/>
            </a:pPr>
            <a:r>
              <a:rPr b="1" lang="de-DE" sz="3200"/>
              <a:t>So funktioniert der Prozess momentan:</a:t>
            </a:r>
            <a:endParaRPr/>
          </a:p>
        </p:txBody>
      </p:sp>
      <p:pic>
        <p:nvPicPr>
          <p:cNvPr descr="Prozess-Visualisierung der Grundsteuererklärung" id="1035" name="Google Shape;1035;g2562f746593_0_0"/>
          <p:cNvPicPr preferRelativeResize="0"/>
          <p:nvPr/>
        </p:nvPicPr>
        <p:blipFill rotWithShape="1">
          <a:blip r:embed="rId3">
            <a:alphaModFix/>
          </a:blip>
          <a:srcRect b="0" l="0" r="377" t="0"/>
          <a:stretch/>
        </p:blipFill>
        <p:spPr>
          <a:xfrm>
            <a:off x="152400" y="1849500"/>
            <a:ext cx="8805499" cy="1950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39" name="Shape 1039"/>
        <p:cNvGrpSpPr/>
        <p:nvPr/>
      </p:nvGrpSpPr>
      <p:grpSpPr>
        <a:xfrm>
          <a:off x="0" y="0"/>
          <a:ext cx="0" cy="0"/>
          <a:chOff x="0" y="0"/>
          <a:chExt cx="0" cy="0"/>
        </a:xfrm>
      </p:grpSpPr>
      <p:sp>
        <p:nvSpPr>
          <p:cNvPr id="1040" name="Google Shape;1040;g2562f746593_0_4"/>
          <p:cNvSpPr/>
          <p:nvPr/>
        </p:nvSpPr>
        <p:spPr>
          <a:xfrm>
            <a:off x="396000" y="324000"/>
            <a:ext cx="2966700" cy="393600"/>
          </a:xfrm>
          <a:prstGeom prst="rect">
            <a:avLst/>
          </a:prstGeom>
          <a:solidFill>
            <a:srgbClr val="FFFFFF">
              <a:alpha val="4039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2A2B2D"/>
                </a:solidFill>
                <a:latin typeface="Arial"/>
                <a:ea typeface="Arial"/>
                <a:cs typeface="Arial"/>
                <a:sym typeface="Arial"/>
              </a:rPr>
              <a:t>Aktivität: Diskussion im Plenum </a:t>
            </a:r>
            <a:endParaRPr b="1" i="0" sz="1300" u="none" cap="none" strike="noStrike">
              <a:solidFill>
                <a:srgbClr val="2A2B2D"/>
              </a:solidFill>
              <a:latin typeface="Arial"/>
              <a:ea typeface="Arial"/>
              <a:cs typeface="Arial"/>
              <a:sym typeface="Arial"/>
            </a:endParaRPr>
          </a:p>
        </p:txBody>
      </p:sp>
      <p:sp>
        <p:nvSpPr>
          <p:cNvPr id="1041" name="Google Shape;1041;g2562f746593_0_4"/>
          <p:cNvSpPr/>
          <p:nvPr/>
        </p:nvSpPr>
        <p:spPr>
          <a:xfrm>
            <a:off x="3967475" y="4532700"/>
            <a:ext cx="1209000" cy="393600"/>
          </a:xfrm>
          <a:prstGeom prst="rect">
            <a:avLst/>
          </a:prstGeom>
          <a:solidFill>
            <a:srgbClr val="2A2B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FFFFFF"/>
                </a:solidFill>
                <a:latin typeface="Arial"/>
                <a:ea typeface="Arial"/>
                <a:cs typeface="Arial"/>
                <a:sym typeface="Arial"/>
              </a:rPr>
              <a:t>10 Minuten</a:t>
            </a:r>
            <a:endParaRPr b="1" i="0" sz="1300" u="none" cap="none" strike="noStrike">
              <a:solidFill>
                <a:srgbClr val="FFFFFF"/>
              </a:solidFill>
              <a:latin typeface="Arial"/>
              <a:ea typeface="Arial"/>
              <a:cs typeface="Arial"/>
              <a:sym typeface="Arial"/>
            </a:endParaRPr>
          </a:p>
        </p:txBody>
      </p:sp>
      <p:sp>
        <p:nvSpPr>
          <p:cNvPr id="1042" name="Google Shape;1042;g2562f746593_0_4"/>
          <p:cNvSpPr txBox="1"/>
          <p:nvPr/>
        </p:nvSpPr>
        <p:spPr>
          <a:xfrm>
            <a:off x="396000" y="717600"/>
            <a:ext cx="8309100" cy="381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0"/>
              <a:buFont typeface="Arial"/>
              <a:buNone/>
            </a:pPr>
            <a:r>
              <a:rPr b="1" i="0" lang="de-DE" sz="7000" u="none" cap="none" strike="noStrike">
                <a:solidFill>
                  <a:srgbClr val="2A2B2D"/>
                </a:solidFill>
                <a:highlight>
                  <a:srgbClr val="FFFFFF"/>
                </a:highlight>
                <a:latin typeface="Arial"/>
                <a:ea typeface="Arial"/>
                <a:cs typeface="Arial"/>
                <a:sym typeface="Arial"/>
              </a:rPr>
              <a:t>Vorprüfung:</a:t>
            </a:r>
            <a:endParaRPr b="1" i="0" sz="70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7000"/>
              <a:buFont typeface="Arial"/>
              <a:buNone/>
            </a:pPr>
            <a:r>
              <a:t/>
            </a:r>
            <a:endParaRPr b="1" i="0" sz="34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7000"/>
              <a:buFont typeface="Arial"/>
              <a:buNone/>
            </a:pPr>
            <a:r>
              <a:rPr b="1" i="0" lang="de-DE" sz="4000" u="none" cap="none" strike="noStrike">
                <a:solidFill>
                  <a:srgbClr val="2A2B2D"/>
                </a:solidFill>
                <a:highlight>
                  <a:srgbClr val="FFFFFF"/>
                </a:highlight>
                <a:latin typeface="Arial"/>
                <a:ea typeface="Arial"/>
                <a:cs typeface="Arial"/>
                <a:sym typeface="Arial"/>
              </a:rPr>
              <a:t>Hat die Regelung </a:t>
            </a:r>
            <a:br>
              <a:rPr b="1" i="0" lang="de-DE" sz="4000" u="none" cap="none" strike="noStrike">
                <a:solidFill>
                  <a:srgbClr val="2A2B2D"/>
                </a:solidFill>
                <a:highlight>
                  <a:srgbClr val="FFFFFF"/>
                </a:highlight>
                <a:latin typeface="Arial"/>
                <a:ea typeface="Arial"/>
                <a:cs typeface="Arial"/>
                <a:sym typeface="Arial"/>
              </a:rPr>
            </a:br>
            <a:r>
              <a:rPr b="1" i="0" lang="de-DE" sz="4000" u="none" cap="none" strike="noStrike">
                <a:solidFill>
                  <a:srgbClr val="2A2B2D"/>
                </a:solidFill>
                <a:highlight>
                  <a:srgbClr val="FFFFFF"/>
                </a:highlight>
                <a:latin typeface="Arial"/>
                <a:ea typeface="Arial"/>
                <a:cs typeface="Arial"/>
                <a:sym typeface="Arial"/>
              </a:rPr>
              <a:t>Digitalbezug?</a:t>
            </a:r>
            <a:endParaRPr b="1" i="0" sz="4000" u="none" cap="none" strike="noStrike">
              <a:solidFill>
                <a:srgbClr val="2A2B2D"/>
              </a:solidFill>
              <a:highlight>
                <a:srgbClr val="FFFFFF"/>
              </a:highlight>
              <a:latin typeface="Arial"/>
              <a:ea typeface="Arial"/>
              <a:cs typeface="Arial"/>
              <a:sym typeface="Arial"/>
            </a:endParaRPr>
          </a:p>
        </p:txBody>
      </p:sp>
      <p:pic>
        <p:nvPicPr>
          <p:cNvPr descr="Formular Vorprüfung des Digitalcheck " id="1043" name="Google Shape;1043;g2562f746593_0_4"/>
          <p:cNvPicPr preferRelativeResize="0"/>
          <p:nvPr/>
        </p:nvPicPr>
        <p:blipFill rotWithShape="1">
          <a:blip r:embed="rId3">
            <a:alphaModFix/>
          </a:blip>
          <a:srcRect b="0" l="0" r="0" t="30045"/>
          <a:stretch/>
        </p:blipFill>
        <p:spPr>
          <a:xfrm rot="-294991">
            <a:off x="5693617" y="2423362"/>
            <a:ext cx="4862791" cy="480805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47" name="Shape 1047"/>
        <p:cNvGrpSpPr/>
        <p:nvPr/>
      </p:nvGrpSpPr>
      <p:grpSpPr>
        <a:xfrm>
          <a:off x="0" y="0"/>
          <a:ext cx="0" cy="0"/>
          <a:chOff x="0" y="0"/>
          <a:chExt cx="0" cy="0"/>
        </a:xfrm>
      </p:grpSpPr>
      <p:sp>
        <p:nvSpPr>
          <p:cNvPr id="1048" name="Google Shape;1048;g27dc97c0b69_2_7"/>
          <p:cNvSpPr/>
          <p:nvPr/>
        </p:nvSpPr>
        <p:spPr>
          <a:xfrm>
            <a:off x="2724725" y="1768650"/>
            <a:ext cx="3963300" cy="1728900"/>
          </a:xfrm>
          <a:prstGeom prst="rightArrow">
            <a:avLst>
              <a:gd fmla="val 78124"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27dc97c0b69_2_7"/>
          <p:cNvSpPr txBox="1"/>
          <p:nvPr/>
        </p:nvSpPr>
        <p:spPr>
          <a:xfrm>
            <a:off x="6857150" y="2239353"/>
            <a:ext cx="1488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de-DE" sz="3600" u="none" cap="none" strike="noStrike">
                <a:solidFill>
                  <a:schemeClr val="lt1"/>
                </a:solidFill>
                <a:latin typeface="Arial"/>
                <a:ea typeface="Arial"/>
                <a:cs typeface="Arial"/>
                <a:sym typeface="Arial"/>
              </a:rPr>
              <a:t>NKR</a:t>
            </a:r>
            <a:endParaRPr b="1" i="0" sz="3600" u="none" cap="none" strike="noStrike">
              <a:solidFill>
                <a:schemeClr val="lt1"/>
              </a:solidFill>
              <a:latin typeface="Arial"/>
              <a:ea typeface="Arial"/>
              <a:cs typeface="Arial"/>
              <a:sym typeface="Arial"/>
            </a:endParaRPr>
          </a:p>
        </p:txBody>
      </p:sp>
      <p:pic>
        <p:nvPicPr>
          <p:cNvPr descr="Formular Vorprüfung des Digitalcheck " id="1050" name="Google Shape;1050;g27dc97c0b69_2_7"/>
          <p:cNvPicPr preferRelativeResize="0"/>
          <p:nvPr/>
        </p:nvPicPr>
        <p:blipFill>
          <a:blip r:embed="rId3">
            <a:alphaModFix/>
          </a:blip>
          <a:stretch>
            <a:fillRect/>
          </a:stretch>
        </p:blipFill>
        <p:spPr>
          <a:xfrm>
            <a:off x="1734550" y="226350"/>
            <a:ext cx="3318700" cy="46907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g216b6e3f9b0_0_423"/>
          <p:cNvSpPr txBox="1"/>
          <p:nvPr>
            <p:ph type="title"/>
          </p:nvPr>
        </p:nvSpPr>
        <p:spPr>
          <a:xfrm>
            <a:off x="620926" y="982448"/>
            <a:ext cx="7277700" cy="1917900"/>
          </a:xfrm>
          <a:prstGeom prst="rect">
            <a:avLst/>
          </a:prstGeom>
          <a:noFill/>
          <a:ln>
            <a:noFill/>
          </a:ln>
        </p:spPr>
        <p:txBody>
          <a:bodyPr anchorCtr="0" anchor="t" bIns="35100" lIns="67500" spcFirstLastPara="1" rIns="67500" wrap="square" tIns="35100">
            <a:spAutoFit/>
          </a:bodyPr>
          <a:lstStyle/>
          <a:p>
            <a:pPr indent="0" lvl="0" marL="0" rtl="0" algn="l">
              <a:lnSpc>
                <a:spcPct val="100000"/>
              </a:lnSpc>
              <a:spcBef>
                <a:spcPts val="0"/>
              </a:spcBef>
              <a:spcAft>
                <a:spcPts val="0"/>
              </a:spcAft>
              <a:buSzPts val="1100"/>
              <a:buNone/>
            </a:pPr>
            <a:br>
              <a:rPr b="1" lang="de-DE" sz="4000"/>
            </a:br>
            <a:r>
              <a:rPr b="1" lang="de-DE" sz="4000"/>
              <a:t>Arbeitsphase 2 </a:t>
            </a:r>
            <a:endParaRPr b="1" sz="4000"/>
          </a:p>
          <a:p>
            <a:pPr indent="0" lvl="0" marL="0" rtl="0" algn="l">
              <a:lnSpc>
                <a:spcPct val="100000"/>
              </a:lnSpc>
              <a:spcBef>
                <a:spcPts val="0"/>
              </a:spcBef>
              <a:spcAft>
                <a:spcPts val="0"/>
              </a:spcAft>
              <a:buSzPts val="1100"/>
              <a:buNone/>
            </a:pPr>
            <a:r>
              <a:rPr b="1" lang="de-DE" sz="4000"/>
              <a:t>Digitaltaugliche Regelungen</a:t>
            </a:r>
            <a:endParaRPr b="1" sz="4000"/>
          </a:p>
        </p:txBody>
      </p:sp>
      <p:sp>
        <p:nvSpPr>
          <p:cNvPr id="1056" name="Google Shape;1056;g216b6e3f9b0_0_423"/>
          <p:cNvSpPr/>
          <p:nvPr/>
        </p:nvSpPr>
        <p:spPr>
          <a:xfrm>
            <a:off x="621195" y="516835"/>
            <a:ext cx="934200" cy="934200"/>
          </a:xfrm>
          <a:prstGeom prst="ellipse">
            <a:avLst/>
          </a:prstGeom>
          <a:solidFill>
            <a:srgbClr val="0025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de-DE" sz="4000" u="none" cap="none" strike="noStrike">
                <a:solidFill>
                  <a:schemeClr val="lt1"/>
                </a:solidFill>
                <a:latin typeface="Arial"/>
                <a:ea typeface="Arial"/>
                <a:cs typeface="Arial"/>
                <a:sym typeface="Arial"/>
              </a:rPr>
              <a:t>5</a:t>
            </a:r>
            <a:endParaRPr b="0" i="0" sz="1400" u="none" cap="none" strike="noStrike">
              <a:solidFill>
                <a:schemeClr val="lt1"/>
              </a:solidFill>
              <a:latin typeface="Arial"/>
              <a:ea typeface="Arial"/>
              <a:cs typeface="Arial"/>
              <a:sym typeface="Arial"/>
            </a:endParaRPr>
          </a:p>
        </p:txBody>
      </p:sp>
      <p:sp>
        <p:nvSpPr>
          <p:cNvPr id="1057" name="Google Shape;1057;g216b6e3f9b0_0_423"/>
          <p:cNvSpPr/>
          <p:nvPr/>
        </p:nvSpPr>
        <p:spPr>
          <a:xfrm>
            <a:off x="0" y="3148025"/>
            <a:ext cx="9144000" cy="199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8" name="Google Shape;1058;g216b6e3f9b0_0_423"/>
          <p:cNvPicPr preferRelativeResize="0"/>
          <p:nvPr/>
        </p:nvPicPr>
        <p:blipFill rotWithShape="1">
          <a:blip r:embed="rId3">
            <a:alphaModFix/>
          </a:blip>
          <a:srcRect b="6357" l="0" r="0" t="0"/>
          <a:stretch/>
        </p:blipFill>
        <p:spPr>
          <a:xfrm>
            <a:off x="2553025" y="3275100"/>
            <a:ext cx="4037949" cy="1868400"/>
          </a:xfrm>
          <a:prstGeom prst="rect">
            <a:avLst/>
          </a:prstGeom>
          <a:noFill/>
          <a:ln>
            <a:noFill/>
          </a:ln>
        </p:spPr>
      </p:pic>
      <p:sp>
        <p:nvSpPr>
          <p:cNvPr id="1059" name="Google Shape;1059;g216b6e3f9b0_0_423"/>
          <p:cNvSpPr/>
          <p:nvPr/>
        </p:nvSpPr>
        <p:spPr>
          <a:xfrm>
            <a:off x="4005800" y="2958263"/>
            <a:ext cx="329575" cy="379525"/>
          </a:xfrm>
          <a:prstGeom prst="flowChartOffpageConnector">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63" name="Shape 1063"/>
        <p:cNvGrpSpPr/>
        <p:nvPr/>
      </p:nvGrpSpPr>
      <p:grpSpPr>
        <a:xfrm>
          <a:off x="0" y="0"/>
          <a:ext cx="0" cy="0"/>
          <a:chOff x="0" y="0"/>
          <a:chExt cx="0" cy="0"/>
        </a:xfrm>
      </p:grpSpPr>
      <p:sp>
        <p:nvSpPr>
          <p:cNvPr id="1064" name="Google Shape;1064;g216b6e3f9b0_0_660"/>
          <p:cNvSpPr txBox="1"/>
          <p:nvPr/>
        </p:nvSpPr>
        <p:spPr>
          <a:xfrm>
            <a:off x="396000" y="717600"/>
            <a:ext cx="8309100" cy="381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0"/>
              <a:buFont typeface="Arial"/>
              <a:buNone/>
            </a:pPr>
            <a:r>
              <a:rPr b="1" i="0" lang="de-DE" sz="7000" u="none" cap="none" strike="noStrike">
                <a:solidFill>
                  <a:srgbClr val="2A2B2D"/>
                </a:solidFill>
                <a:highlight>
                  <a:srgbClr val="FFFFFF"/>
                </a:highlight>
                <a:latin typeface="Arial"/>
                <a:ea typeface="Arial"/>
                <a:cs typeface="Arial"/>
                <a:sym typeface="Arial"/>
              </a:rPr>
              <a:t>Gruppen bilden</a:t>
            </a:r>
            <a:endParaRPr b="1" i="0" sz="70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1" i="0" lang="de-DE" sz="4000" u="none" cap="none" strike="noStrike">
                <a:solidFill>
                  <a:srgbClr val="2A2B2D"/>
                </a:solidFill>
                <a:highlight>
                  <a:srgbClr val="FFFFFF"/>
                </a:highlight>
                <a:latin typeface="Arial"/>
                <a:ea typeface="Arial"/>
                <a:cs typeface="Arial"/>
                <a:sym typeface="Arial"/>
              </a:rPr>
              <a:t>Sucht die anderen Teilnehmenden mit dem gleichen </a:t>
            </a:r>
            <a:r>
              <a:rPr b="1" lang="de-DE" sz="4000">
                <a:solidFill>
                  <a:srgbClr val="2A2B2D"/>
                </a:solidFill>
                <a:highlight>
                  <a:srgbClr val="FFFFFF"/>
                </a:highlight>
              </a:rPr>
              <a:t>Symbol</a:t>
            </a:r>
            <a:r>
              <a:rPr b="1" i="0" lang="de-DE" sz="4000" u="none" cap="none" strike="noStrike">
                <a:solidFill>
                  <a:srgbClr val="2A2B2D"/>
                </a:solidFill>
                <a:highlight>
                  <a:srgbClr val="FFFFFF"/>
                </a:highlight>
                <a:latin typeface="Arial"/>
                <a:ea typeface="Arial"/>
                <a:cs typeface="Arial"/>
                <a:sym typeface="Arial"/>
              </a:rPr>
              <a:t> auf dem Namensschild.</a:t>
            </a:r>
            <a:endParaRPr b="1" i="0" sz="4000" u="none" cap="none" strike="noStrike">
              <a:solidFill>
                <a:srgbClr val="2A2B2D"/>
              </a:solidFill>
              <a:highlight>
                <a:srgbClr val="FFFFFF"/>
              </a:highlight>
              <a:latin typeface="Arial"/>
              <a:ea typeface="Arial"/>
              <a:cs typeface="Arial"/>
              <a:sym typeface="Arial"/>
            </a:endParaRPr>
          </a:p>
        </p:txBody>
      </p:sp>
      <p:sp>
        <p:nvSpPr>
          <p:cNvPr id="1065" name="Google Shape;1065;g216b6e3f9b0_0_660"/>
          <p:cNvSpPr/>
          <p:nvPr/>
        </p:nvSpPr>
        <p:spPr>
          <a:xfrm>
            <a:off x="396000" y="324000"/>
            <a:ext cx="2912400" cy="393600"/>
          </a:xfrm>
          <a:prstGeom prst="rect">
            <a:avLst/>
          </a:prstGeom>
          <a:solidFill>
            <a:srgbClr val="FFFFFF">
              <a:alpha val="4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2A2B2D"/>
                </a:solidFill>
                <a:latin typeface="Arial"/>
                <a:ea typeface="Arial"/>
                <a:cs typeface="Arial"/>
                <a:sym typeface="Arial"/>
              </a:rPr>
              <a:t>Aktivität: Arbeit in Kleingruppen</a:t>
            </a:r>
            <a:endParaRPr b="1" i="0" sz="1300" u="none" cap="none" strike="noStrike">
              <a:solidFill>
                <a:srgbClr val="2A2B2D"/>
              </a:solidFill>
              <a:latin typeface="Arial"/>
              <a:ea typeface="Arial"/>
              <a:cs typeface="Arial"/>
              <a:sym typeface="Arial"/>
            </a:endParaRPr>
          </a:p>
        </p:txBody>
      </p:sp>
      <p:sp>
        <p:nvSpPr>
          <p:cNvPr id="1066" name="Google Shape;1066;g216b6e3f9b0_0_660"/>
          <p:cNvSpPr/>
          <p:nvPr/>
        </p:nvSpPr>
        <p:spPr>
          <a:xfrm>
            <a:off x="3967475" y="4532700"/>
            <a:ext cx="1209000" cy="393600"/>
          </a:xfrm>
          <a:prstGeom prst="rect">
            <a:avLst/>
          </a:prstGeom>
          <a:solidFill>
            <a:srgbClr val="2A2B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FFFFFF"/>
                </a:solidFill>
                <a:latin typeface="Arial"/>
                <a:ea typeface="Arial"/>
                <a:cs typeface="Arial"/>
                <a:sym typeface="Arial"/>
              </a:rPr>
              <a:t>5 Minuten</a:t>
            </a:r>
            <a:endParaRPr b="1" i="0" sz="1300" u="none" cap="none" strike="noStrik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70" name="Shape 1070"/>
        <p:cNvGrpSpPr/>
        <p:nvPr/>
      </p:nvGrpSpPr>
      <p:grpSpPr>
        <a:xfrm>
          <a:off x="0" y="0"/>
          <a:ext cx="0" cy="0"/>
          <a:chOff x="0" y="0"/>
          <a:chExt cx="0" cy="0"/>
        </a:xfrm>
      </p:grpSpPr>
      <p:sp>
        <p:nvSpPr>
          <p:cNvPr id="1071" name="Google Shape;1071;g216b6e3f9b0_0_681"/>
          <p:cNvSpPr/>
          <p:nvPr/>
        </p:nvSpPr>
        <p:spPr>
          <a:xfrm>
            <a:off x="693900" y="2032705"/>
            <a:ext cx="7811700" cy="1852800"/>
          </a:xfrm>
          <a:prstGeom prst="roundRect">
            <a:avLst>
              <a:gd fmla="val 363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216b6e3f9b0_0_681"/>
          <p:cNvSpPr txBox="1"/>
          <p:nvPr/>
        </p:nvSpPr>
        <p:spPr>
          <a:xfrm>
            <a:off x="396000" y="717600"/>
            <a:ext cx="8309100" cy="381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de-DE" sz="2200" u="none" cap="none" strike="noStrike">
                <a:solidFill>
                  <a:srgbClr val="2A2B2D"/>
                </a:solidFill>
                <a:highlight>
                  <a:srgbClr val="FFFFFF"/>
                </a:highlight>
                <a:latin typeface="Arial"/>
                <a:ea typeface="Arial"/>
                <a:cs typeface="Arial"/>
                <a:sym typeface="Arial"/>
              </a:rPr>
              <a:t>In eurem Gruppenbereich findet ihr eine Prozess-Visualisierung. </a:t>
            </a:r>
            <a:endParaRPr b="1" i="0" sz="22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de-DE" sz="2200" u="none" cap="none" strike="noStrike">
                <a:solidFill>
                  <a:srgbClr val="2A2B2D"/>
                </a:solidFill>
                <a:highlight>
                  <a:srgbClr val="FFFFFF"/>
                </a:highlight>
                <a:latin typeface="Arial"/>
                <a:ea typeface="Arial"/>
                <a:cs typeface="Arial"/>
                <a:sym typeface="Arial"/>
              </a:rPr>
              <a:t>Schaut euch die einzelnen Punkte genau an.</a:t>
            </a:r>
            <a:endParaRPr b="1" i="0" sz="22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200" u="none" cap="none" strike="noStrike">
              <a:solidFill>
                <a:srgbClr val="2A2B2D"/>
              </a:solidFill>
              <a:highlight>
                <a:srgbClr val="FFFFFF"/>
              </a:highlight>
              <a:latin typeface="Arial"/>
              <a:ea typeface="Arial"/>
              <a:cs typeface="Arial"/>
              <a:sym typeface="Arial"/>
            </a:endParaRPr>
          </a:p>
          <a:p>
            <a:pPr indent="-368300" lvl="0" marL="914400" marR="0" rtl="0" algn="l">
              <a:lnSpc>
                <a:spcPct val="100000"/>
              </a:lnSpc>
              <a:spcBef>
                <a:spcPts val="0"/>
              </a:spcBef>
              <a:spcAft>
                <a:spcPts val="0"/>
              </a:spcAft>
              <a:buClr>
                <a:srgbClr val="2A2B2D"/>
              </a:buClr>
              <a:buSzPts val="2200"/>
              <a:buFont typeface="Arial"/>
              <a:buChar char="●"/>
            </a:pPr>
            <a:r>
              <a:rPr b="1" i="0" lang="de-DE" sz="2200" u="none" cap="none" strike="noStrike">
                <a:solidFill>
                  <a:srgbClr val="2A2B2D"/>
                </a:solidFill>
                <a:highlight>
                  <a:srgbClr val="FFFFFF"/>
                </a:highlight>
                <a:latin typeface="Arial"/>
                <a:ea typeface="Arial"/>
                <a:cs typeface="Arial"/>
                <a:sym typeface="Arial"/>
              </a:rPr>
              <a:t>An welchen Punkten könnte der Prozess für Bürger:innen oder Verwaltungsmitarbeitende vereinfacht werden?</a:t>
            </a:r>
            <a:endParaRPr b="1" i="0" sz="2200" u="none" cap="none" strike="noStrike">
              <a:solidFill>
                <a:srgbClr val="2A2B2D"/>
              </a:solidFill>
              <a:highlight>
                <a:srgbClr val="FFFFFF"/>
              </a:highlight>
              <a:latin typeface="Arial"/>
              <a:ea typeface="Arial"/>
              <a:cs typeface="Arial"/>
              <a:sym typeface="Arial"/>
            </a:endParaRPr>
          </a:p>
          <a:p>
            <a:pPr indent="-368300" lvl="0" marL="914400" marR="0" rtl="0" algn="l">
              <a:lnSpc>
                <a:spcPct val="100000"/>
              </a:lnSpc>
              <a:spcBef>
                <a:spcPts val="0"/>
              </a:spcBef>
              <a:spcAft>
                <a:spcPts val="0"/>
              </a:spcAft>
              <a:buClr>
                <a:srgbClr val="2A2B2D"/>
              </a:buClr>
              <a:buSzPts val="2200"/>
              <a:buFont typeface="Arial"/>
              <a:buChar char="●"/>
            </a:pPr>
            <a:r>
              <a:rPr b="1" i="0" lang="de-DE" sz="2200" u="none" cap="none" strike="noStrike">
                <a:solidFill>
                  <a:srgbClr val="2A2B2D"/>
                </a:solidFill>
                <a:highlight>
                  <a:srgbClr val="FFFFFF"/>
                </a:highlight>
                <a:latin typeface="Arial"/>
                <a:ea typeface="Arial"/>
                <a:cs typeface="Arial"/>
                <a:sym typeface="Arial"/>
              </a:rPr>
              <a:t>Welche Schritte bieten auf den ersten Blick Potenzial für Digitalisierung?</a:t>
            </a:r>
            <a:endParaRPr b="1" i="0" sz="22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2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accent5"/>
              </a:buClr>
              <a:buSzPts val="2400"/>
              <a:buFont typeface="Arial"/>
              <a:buNone/>
            </a:pPr>
            <a:r>
              <a:rPr b="1" i="0" lang="de-DE" sz="2200" u="none" cap="none" strike="noStrike">
                <a:solidFill>
                  <a:srgbClr val="2A2B2D"/>
                </a:solidFill>
                <a:highlight>
                  <a:schemeClr val="lt1"/>
                </a:highlight>
                <a:latin typeface="Arial"/>
                <a:ea typeface="Arial"/>
                <a:cs typeface="Arial"/>
                <a:sym typeface="Arial"/>
              </a:rPr>
              <a:t>Notiert eure Gedanken auf Post-its und klebt sie auf.</a:t>
            </a:r>
            <a:endParaRPr b="1" i="0" sz="2200" u="none" cap="none" strike="noStrike">
              <a:solidFill>
                <a:srgbClr val="2A2B2D"/>
              </a:solidFill>
              <a:highlight>
                <a:srgbClr val="FFFFFF"/>
              </a:highlight>
              <a:latin typeface="Arial"/>
              <a:ea typeface="Arial"/>
              <a:cs typeface="Arial"/>
              <a:sym typeface="Arial"/>
            </a:endParaRPr>
          </a:p>
        </p:txBody>
      </p:sp>
      <p:sp>
        <p:nvSpPr>
          <p:cNvPr id="1073" name="Google Shape;1073;g216b6e3f9b0_0_681"/>
          <p:cNvSpPr/>
          <p:nvPr/>
        </p:nvSpPr>
        <p:spPr>
          <a:xfrm>
            <a:off x="3967475" y="4532700"/>
            <a:ext cx="1209000" cy="393600"/>
          </a:xfrm>
          <a:prstGeom prst="rect">
            <a:avLst/>
          </a:prstGeom>
          <a:solidFill>
            <a:srgbClr val="2A2B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FFFFFF"/>
                </a:solidFill>
                <a:latin typeface="Arial"/>
                <a:ea typeface="Arial"/>
                <a:cs typeface="Arial"/>
                <a:sym typeface="Arial"/>
              </a:rPr>
              <a:t>10 Minuten</a:t>
            </a:r>
            <a:endParaRPr b="1" i="0" sz="1300" u="none" cap="none" strike="noStrike">
              <a:solidFill>
                <a:srgbClr val="FFFFFF"/>
              </a:solidFill>
              <a:latin typeface="Arial"/>
              <a:ea typeface="Arial"/>
              <a:cs typeface="Arial"/>
              <a:sym typeface="Arial"/>
            </a:endParaRPr>
          </a:p>
        </p:txBody>
      </p:sp>
      <p:sp>
        <p:nvSpPr>
          <p:cNvPr id="1074" name="Google Shape;1074;g216b6e3f9b0_0_681"/>
          <p:cNvSpPr/>
          <p:nvPr/>
        </p:nvSpPr>
        <p:spPr>
          <a:xfrm>
            <a:off x="396000" y="324000"/>
            <a:ext cx="2912400" cy="393600"/>
          </a:xfrm>
          <a:prstGeom prst="rect">
            <a:avLst/>
          </a:prstGeom>
          <a:solidFill>
            <a:srgbClr val="FFFFFF">
              <a:alpha val="4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2A2B2D"/>
                </a:solidFill>
                <a:latin typeface="Arial"/>
                <a:ea typeface="Arial"/>
                <a:cs typeface="Arial"/>
                <a:sym typeface="Arial"/>
              </a:rPr>
              <a:t>Aktivität: Arbeit in Kleingruppen</a:t>
            </a:r>
            <a:endParaRPr b="1" i="0" sz="1300" u="none" cap="none" strike="noStrike">
              <a:solidFill>
                <a:srgbClr val="2A2B2D"/>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78" name="Shape 1078"/>
        <p:cNvGrpSpPr/>
        <p:nvPr/>
      </p:nvGrpSpPr>
      <p:grpSpPr>
        <a:xfrm>
          <a:off x="0" y="0"/>
          <a:ext cx="0" cy="0"/>
          <a:chOff x="0" y="0"/>
          <a:chExt cx="0" cy="0"/>
        </a:xfrm>
      </p:grpSpPr>
      <p:sp>
        <p:nvSpPr>
          <p:cNvPr id="1079" name="Google Shape;1079;g216b6e3f9b0_0_687"/>
          <p:cNvSpPr txBox="1"/>
          <p:nvPr/>
        </p:nvSpPr>
        <p:spPr>
          <a:xfrm>
            <a:off x="396000" y="717600"/>
            <a:ext cx="8309100" cy="381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0"/>
              <a:buFont typeface="Arial"/>
              <a:buNone/>
            </a:pPr>
            <a:r>
              <a:rPr b="1" i="0" lang="de-DE" sz="7000" u="none" cap="none" strike="noStrike">
                <a:solidFill>
                  <a:srgbClr val="2A2B2D"/>
                </a:solidFill>
                <a:highlight>
                  <a:srgbClr val="FFFFFF"/>
                </a:highlight>
                <a:latin typeface="Arial"/>
                <a:ea typeface="Arial"/>
                <a:cs typeface="Arial"/>
                <a:sym typeface="Arial"/>
              </a:rPr>
              <a:t>Vorstellungsrunde</a:t>
            </a:r>
            <a:endParaRPr b="1" i="0" sz="70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7000"/>
              <a:buFont typeface="Arial"/>
              <a:buNone/>
            </a:pPr>
            <a:r>
              <a:t/>
            </a:r>
            <a:endParaRPr b="1" i="0" sz="34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7000"/>
              <a:buFont typeface="Arial"/>
              <a:buNone/>
            </a:pPr>
            <a:r>
              <a:rPr b="1" i="0" lang="de-DE" sz="4000" u="none" cap="none" strike="noStrike">
                <a:solidFill>
                  <a:srgbClr val="2A2B2D"/>
                </a:solidFill>
                <a:highlight>
                  <a:srgbClr val="FFFFFF"/>
                </a:highlight>
                <a:latin typeface="Arial"/>
                <a:ea typeface="Arial"/>
                <a:cs typeface="Arial"/>
                <a:sym typeface="Arial"/>
              </a:rPr>
              <a:t>Wichtigste Gedanken pro Gruppe</a:t>
            </a:r>
            <a:endParaRPr b="1" i="0" sz="4000" u="none" cap="none" strike="noStrike">
              <a:solidFill>
                <a:srgbClr val="2A2B2D"/>
              </a:solidFill>
              <a:highlight>
                <a:srgbClr val="FFFFFF"/>
              </a:highlight>
              <a:latin typeface="Arial"/>
              <a:ea typeface="Arial"/>
              <a:cs typeface="Arial"/>
              <a:sym typeface="Arial"/>
            </a:endParaRPr>
          </a:p>
        </p:txBody>
      </p:sp>
      <p:sp>
        <p:nvSpPr>
          <p:cNvPr id="1080" name="Google Shape;1080;g216b6e3f9b0_0_687"/>
          <p:cNvSpPr/>
          <p:nvPr/>
        </p:nvSpPr>
        <p:spPr>
          <a:xfrm>
            <a:off x="3967475" y="4532700"/>
            <a:ext cx="1209000" cy="393600"/>
          </a:xfrm>
          <a:prstGeom prst="rect">
            <a:avLst/>
          </a:prstGeom>
          <a:solidFill>
            <a:srgbClr val="2A2B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FFFFFF"/>
                </a:solidFill>
                <a:latin typeface="Arial"/>
                <a:ea typeface="Arial"/>
                <a:cs typeface="Arial"/>
                <a:sym typeface="Arial"/>
              </a:rPr>
              <a:t>10 Minuten</a:t>
            </a:r>
            <a:endParaRPr b="1" i="0" sz="1300" u="none" cap="none" strike="noStrike">
              <a:solidFill>
                <a:srgbClr val="FFFFFF"/>
              </a:solidFill>
              <a:latin typeface="Arial"/>
              <a:ea typeface="Arial"/>
              <a:cs typeface="Arial"/>
              <a:sym typeface="Arial"/>
            </a:endParaRPr>
          </a:p>
        </p:txBody>
      </p:sp>
      <p:sp>
        <p:nvSpPr>
          <p:cNvPr id="1081" name="Google Shape;1081;g216b6e3f9b0_0_687"/>
          <p:cNvSpPr/>
          <p:nvPr/>
        </p:nvSpPr>
        <p:spPr>
          <a:xfrm>
            <a:off x="396000" y="324000"/>
            <a:ext cx="2966700" cy="393600"/>
          </a:xfrm>
          <a:prstGeom prst="rect">
            <a:avLst/>
          </a:prstGeom>
          <a:solidFill>
            <a:srgbClr val="FFFFFF">
              <a:alpha val="4039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2A2B2D"/>
                </a:solidFill>
                <a:latin typeface="Arial"/>
                <a:ea typeface="Arial"/>
                <a:cs typeface="Arial"/>
                <a:sym typeface="Arial"/>
              </a:rPr>
              <a:t>Aktivität: Diskussion im Plenum </a:t>
            </a:r>
            <a:endParaRPr b="1" i="0" sz="1300" u="none" cap="none" strike="noStrike">
              <a:solidFill>
                <a:srgbClr val="2A2B2D"/>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216b6e3f9b0_0_417"/>
          <p:cNvSpPr txBox="1"/>
          <p:nvPr>
            <p:ph type="title"/>
          </p:nvPr>
        </p:nvSpPr>
        <p:spPr>
          <a:xfrm>
            <a:off x="620926" y="982448"/>
            <a:ext cx="7277700" cy="1302300"/>
          </a:xfrm>
          <a:prstGeom prst="rect">
            <a:avLst/>
          </a:prstGeom>
          <a:noFill/>
          <a:ln>
            <a:noFill/>
          </a:ln>
        </p:spPr>
        <p:txBody>
          <a:bodyPr anchorCtr="0" anchor="t" bIns="35100" lIns="67500" spcFirstLastPara="1" rIns="67500" wrap="square" tIns="35100">
            <a:spAutoFit/>
          </a:bodyPr>
          <a:lstStyle/>
          <a:p>
            <a:pPr indent="0" lvl="0" marL="0" rtl="0" algn="l">
              <a:lnSpc>
                <a:spcPct val="100000"/>
              </a:lnSpc>
              <a:spcBef>
                <a:spcPts val="0"/>
              </a:spcBef>
              <a:spcAft>
                <a:spcPts val="0"/>
              </a:spcAft>
              <a:buSzPts val="1100"/>
              <a:buNone/>
            </a:pPr>
            <a:r>
              <a:t/>
            </a:r>
            <a:endParaRPr b="1" sz="4000"/>
          </a:p>
          <a:p>
            <a:pPr indent="0" lvl="0" marL="0" rtl="0" algn="l">
              <a:lnSpc>
                <a:spcPct val="100000"/>
              </a:lnSpc>
              <a:spcBef>
                <a:spcPts val="0"/>
              </a:spcBef>
              <a:spcAft>
                <a:spcPts val="0"/>
              </a:spcAft>
              <a:buSzPts val="1100"/>
              <a:buNone/>
            </a:pPr>
            <a:r>
              <a:rPr b="1" lang="de-DE" sz="4000"/>
              <a:t>Pause (10 Minuten)</a:t>
            </a:r>
            <a:endParaRPr b="1" sz="4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216b6e3f9b0_0_244"/>
          <p:cNvSpPr txBox="1"/>
          <p:nvPr>
            <p:ph type="title"/>
          </p:nvPr>
        </p:nvSpPr>
        <p:spPr>
          <a:xfrm>
            <a:off x="644449" y="750010"/>
            <a:ext cx="6065100" cy="686700"/>
          </a:xfrm>
          <a:prstGeom prst="rect">
            <a:avLst/>
          </a:prstGeom>
          <a:noFill/>
          <a:ln>
            <a:noFill/>
          </a:ln>
        </p:spPr>
        <p:txBody>
          <a:bodyPr anchorCtr="0" anchor="t" bIns="35100" lIns="67500" spcFirstLastPara="1" rIns="67500" wrap="square" tIns="35100">
            <a:spAutoFit/>
          </a:bodyPr>
          <a:lstStyle/>
          <a:p>
            <a:pPr indent="0" lvl="0" marL="0" rtl="0" algn="l">
              <a:lnSpc>
                <a:spcPct val="100000"/>
              </a:lnSpc>
              <a:spcBef>
                <a:spcPts val="0"/>
              </a:spcBef>
              <a:spcAft>
                <a:spcPts val="0"/>
              </a:spcAft>
              <a:buSzPts val="1000"/>
              <a:buNone/>
            </a:pPr>
            <a:r>
              <a:rPr b="1" lang="de-DE" sz="4000"/>
              <a:t>Unser Ziel heute: </a:t>
            </a:r>
            <a:endParaRPr/>
          </a:p>
        </p:txBody>
      </p:sp>
      <p:sp>
        <p:nvSpPr>
          <p:cNvPr id="784" name="Google Shape;784;g216b6e3f9b0_0_244"/>
          <p:cNvSpPr txBox="1"/>
          <p:nvPr>
            <p:ph idx="1" type="body"/>
          </p:nvPr>
        </p:nvSpPr>
        <p:spPr>
          <a:xfrm>
            <a:off x="644450" y="1761600"/>
            <a:ext cx="7529400" cy="1483800"/>
          </a:xfrm>
          <a:prstGeom prst="rect">
            <a:avLst/>
          </a:prstGeom>
          <a:noFill/>
          <a:ln>
            <a:noFill/>
          </a:ln>
        </p:spPr>
        <p:txBody>
          <a:bodyPr anchorCtr="0" anchor="t" bIns="35100" lIns="67500" spcFirstLastPara="1" rIns="67500" wrap="square" tIns="35100">
            <a:spAutoFit/>
          </a:bodyPr>
          <a:lstStyle/>
          <a:p>
            <a:pPr indent="0" lvl="0" marL="0" rtl="0" algn="l">
              <a:lnSpc>
                <a:spcPct val="120000"/>
              </a:lnSpc>
              <a:spcBef>
                <a:spcPts val="0"/>
              </a:spcBef>
              <a:spcAft>
                <a:spcPts val="0"/>
              </a:spcAft>
              <a:buSzPts val="1000"/>
              <a:buNone/>
            </a:pPr>
            <a:r>
              <a:rPr lang="de-DE" sz="2700"/>
              <a:t>Den </a:t>
            </a:r>
            <a:r>
              <a:rPr b="1" lang="de-DE" sz="2700"/>
              <a:t>Digitalcheck kennenlernen</a:t>
            </a:r>
            <a:r>
              <a:rPr lang="de-DE" sz="2700"/>
              <a:t> und anhand eines gemeinsamen Beispiels das </a:t>
            </a:r>
            <a:r>
              <a:rPr b="1" lang="de-DE" sz="2700"/>
              <a:t>Visualisieren </a:t>
            </a:r>
            <a:r>
              <a:rPr b="1" lang="de-DE" sz="2700"/>
              <a:t>ausprobieren</a:t>
            </a:r>
            <a:r>
              <a:rPr lang="de-DE" sz="2700"/>
              <a:t>.</a:t>
            </a:r>
            <a:endParaRPr sz="2700"/>
          </a:p>
        </p:txBody>
      </p:sp>
      <p:sp>
        <p:nvSpPr>
          <p:cNvPr id="785" name="Google Shape;785;g216b6e3f9b0_0_244"/>
          <p:cNvSpPr txBox="1"/>
          <p:nvPr>
            <p:ph idx="1" type="body"/>
          </p:nvPr>
        </p:nvSpPr>
        <p:spPr>
          <a:xfrm>
            <a:off x="644450" y="4323500"/>
            <a:ext cx="7235400" cy="255600"/>
          </a:xfrm>
          <a:prstGeom prst="rect">
            <a:avLst/>
          </a:prstGeom>
          <a:noFill/>
          <a:ln>
            <a:noFill/>
          </a:ln>
        </p:spPr>
        <p:txBody>
          <a:bodyPr anchorCtr="0" anchor="t" bIns="35100" lIns="67500" spcFirstLastPara="1" rIns="67500" wrap="square" tIns="35100">
            <a:spAutoFit/>
          </a:bodyPr>
          <a:lstStyle/>
          <a:p>
            <a:pPr indent="0" lvl="0" marL="0" rtl="0" algn="l">
              <a:lnSpc>
                <a:spcPct val="120000"/>
              </a:lnSpc>
              <a:spcBef>
                <a:spcPts val="0"/>
              </a:spcBef>
              <a:spcAft>
                <a:spcPts val="0"/>
              </a:spcAft>
              <a:buSzPts val="1000"/>
              <a:buNone/>
            </a:pPr>
            <a:r>
              <a:rPr lang="de-DE" sz="1200"/>
              <a:t>Für individuelle Fragen zu euren Regelungsvorhaben nutzt die Beratungsangebote des DigitalService.</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1" name="Shape 1091"/>
        <p:cNvGrpSpPr/>
        <p:nvPr/>
      </p:nvGrpSpPr>
      <p:grpSpPr>
        <a:xfrm>
          <a:off x="0" y="0"/>
          <a:ext cx="0" cy="0"/>
          <a:chOff x="0" y="0"/>
          <a:chExt cx="0" cy="0"/>
        </a:xfrm>
      </p:grpSpPr>
      <p:sp>
        <p:nvSpPr>
          <p:cNvPr id="1092" name="Google Shape;1092;p1"/>
          <p:cNvSpPr txBox="1"/>
          <p:nvPr>
            <p:ph idx="1" type="body"/>
          </p:nvPr>
        </p:nvSpPr>
        <p:spPr>
          <a:xfrm>
            <a:off x="644450" y="2571750"/>
            <a:ext cx="6604200" cy="378900"/>
          </a:xfrm>
          <a:prstGeom prst="rect">
            <a:avLst/>
          </a:prstGeom>
          <a:noFill/>
          <a:ln>
            <a:noFill/>
          </a:ln>
        </p:spPr>
        <p:txBody>
          <a:bodyPr anchorCtr="0" anchor="t" bIns="35100" lIns="67500" spcFirstLastPara="1" rIns="67500" wrap="square" tIns="35100">
            <a:spAutoFit/>
          </a:bodyPr>
          <a:lstStyle/>
          <a:p>
            <a:pPr indent="0" lvl="0" marL="0" rtl="0" algn="l">
              <a:lnSpc>
                <a:spcPct val="100000"/>
              </a:lnSpc>
              <a:spcBef>
                <a:spcPts val="0"/>
              </a:spcBef>
              <a:spcAft>
                <a:spcPts val="0"/>
              </a:spcAft>
              <a:buClr>
                <a:schemeClr val="accent5"/>
              </a:buClr>
              <a:buSzPts val="1100"/>
              <a:buFont typeface="Arial"/>
              <a:buNone/>
            </a:pPr>
            <a:r>
              <a:rPr lang="de-DE" sz="2000">
                <a:solidFill>
                  <a:schemeClr val="dk1"/>
                </a:solidFill>
              </a:rPr>
              <a:t>Das kommt auf die Regelung an.</a:t>
            </a:r>
            <a:endParaRPr/>
          </a:p>
        </p:txBody>
      </p:sp>
      <p:sp>
        <p:nvSpPr>
          <p:cNvPr id="1093" name="Google Shape;1093;p1"/>
          <p:cNvSpPr txBox="1"/>
          <p:nvPr/>
        </p:nvSpPr>
        <p:spPr>
          <a:xfrm>
            <a:off x="644457" y="1530108"/>
            <a:ext cx="8523000" cy="686700"/>
          </a:xfrm>
          <a:prstGeom prst="rect">
            <a:avLst/>
          </a:prstGeom>
          <a:noFill/>
          <a:ln>
            <a:noFill/>
          </a:ln>
        </p:spPr>
        <p:txBody>
          <a:bodyPr anchorCtr="0" anchor="t" bIns="35100" lIns="67500" spcFirstLastPara="1" rIns="67500" wrap="square" tIns="35100">
            <a:spAutoFit/>
          </a:bodyPr>
          <a:lstStyle/>
          <a:p>
            <a:pPr indent="0" lvl="0" marL="0" marR="0" rtl="0" algn="l">
              <a:lnSpc>
                <a:spcPct val="100000"/>
              </a:lnSpc>
              <a:spcBef>
                <a:spcPts val="0"/>
              </a:spcBef>
              <a:spcAft>
                <a:spcPts val="0"/>
              </a:spcAft>
              <a:buClr>
                <a:srgbClr val="000000"/>
              </a:buClr>
              <a:buSzPts val="4000"/>
              <a:buFont typeface="Arial"/>
              <a:buNone/>
            </a:pPr>
            <a:r>
              <a:rPr b="1" i="0" lang="de-DE" sz="4000" u="none" cap="none" strike="noStrike">
                <a:solidFill>
                  <a:schemeClr val="dk1"/>
                </a:solidFill>
                <a:latin typeface="Arial"/>
                <a:ea typeface="Arial"/>
                <a:cs typeface="Arial"/>
                <a:sym typeface="Arial"/>
              </a:rPr>
              <a:t>Was ist eigentlich digital?</a:t>
            </a:r>
            <a:endParaRPr b="0" i="0" sz="1400" u="none" cap="none" strike="noStrike">
              <a:solidFill>
                <a:schemeClr val="dk1"/>
              </a:solidFill>
              <a:latin typeface="Arial"/>
              <a:ea typeface="Arial"/>
              <a:cs typeface="Arial"/>
              <a:sym typeface="Arial"/>
            </a:endParaRPr>
          </a:p>
        </p:txBody>
      </p:sp>
      <p:sp>
        <p:nvSpPr>
          <p:cNvPr id="1094" name="Google Shape;1094;p1"/>
          <p:cNvSpPr/>
          <p:nvPr/>
        </p:nvSpPr>
        <p:spPr>
          <a:xfrm rot="-736536">
            <a:off x="7446794" y="3822248"/>
            <a:ext cx="1550966" cy="2030681"/>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Arial"/>
                <a:ea typeface="Arial"/>
                <a:cs typeface="Arial"/>
                <a:sym typeface="Arial"/>
              </a:rPr>
              <a:t> </a:t>
            </a:r>
            <a:r>
              <a:rPr b="1" lang="de-DE">
                <a:solidFill>
                  <a:schemeClr val="lt1"/>
                </a:solidFill>
              </a:rPr>
              <a:t>Regelung </a:t>
            </a:r>
            <a:r>
              <a:rPr b="1" i="0" lang="de-DE" sz="14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95" name="Google Shape;1095;p1"/>
          <p:cNvSpPr/>
          <p:nvPr/>
        </p:nvSpPr>
        <p:spPr>
          <a:xfrm rot="-720000">
            <a:off x="6380056" y="3884092"/>
            <a:ext cx="403761" cy="40376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lt1"/>
                </a:solidFill>
                <a:latin typeface="Arial"/>
                <a:ea typeface="Arial"/>
                <a:cs typeface="Arial"/>
                <a:sym typeface="Arial"/>
              </a:rPr>
              <a:t>P2</a:t>
            </a:r>
            <a:endParaRPr b="0" i="0" sz="1400" u="none" cap="none" strike="noStrike">
              <a:solidFill>
                <a:srgbClr val="000000"/>
              </a:solidFill>
              <a:latin typeface="Arial"/>
              <a:ea typeface="Arial"/>
              <a:cs typeface="Arial"/>
              <a:sym typeface="Arial"/>
            </a:endParaRPr>
          </a:p>
        </p:txBody>
      </p:sp>
      <p:sp>
        <p:nvSpPr>
          <p:cNvPr id="1096" name="Google Shape;1096;p1"/>
          <p:cNvSpPr/>
          <p:nvPr/>
        </p:nvSpPr>
        <p:spPr>
          <a:xfrm rot="-720000">
            <a:off x="7138042" y="3203698"/>
            <a:ext cx="403761" cy="40376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lt1"/>
                </a:solidFill>
                <a:latin typeface="Arial"/>
                <a:ea typeface="Arial"/>
                <a:cs typeface="Arial"/>
                <a:sym typeface="Arial"/>
              </a:rPr>
              <a:t>P3</a:t>
            </a:r>
            <a:endParaRPr b="0" i="0" sz="1400" u="none" cap="none" strike="noStrike">
              <a:solidFill>
                <a:srgbClr val="000000"/>
              </a:solidFill>
              <a:latin typeface="Arial"/>
              <a:ea typeface="Arial"/>
              <a:cs typeface="Arial"/>
              <a:sym typeface="Arial"/>
            </a:endParaRPr>
          </a:p>
        </p:txBody>
      </p:sp>
      <p:sp>
        <p:nvSpPr>
          <p:cNvPr id="1097" name="Google Shape;1097;p1"/>
          <p:cNvSpPr/>
          <p:nvPr/>
        </p:nvSpPr>
        <p:spPr>
          <a:xfrm rot="-720000">
            <a:off x="7896028" y="2964256"/>
            <a:ext cx="403761" cy="40376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lt1"/>
                </a:solidFill>
                <a:latin typeface="Arial"/>
                <a:ea typeface="Arial"/>
                <a:cs typeface="Arial"/>
                <a:sym typeface="Arial"/>
              </a:rPr>
              <a:t>P4</a:t>
            </a:r>
            <a:endParaRPr b="0" i="0" sz="1400" u="none" cap="none" strike="noStrike">
              <a:solidFill>
                <a:srgbClr val="000000"/>
              </a:solidFill>
              <a:latin typeface="Arial"/>
              <a:ea typeface="Arial"/>
              <a:cs typeface="Arial"/>
              <a:sym typeface="Arial"/>
            </a:endParaRPr>
          </a:p>
        </p:txBody>
      </p:sp>
      <p:sp>
        <p:nvSpPr>
          <p:cNvPr id="1098" name="Google Shape;1098;p1"/>
          <p:cNvSpPr/>
          <p:nvPr/>
        </p:nvSpPr>
        <p:spPr>
          <a:xfrm rot="-720000">
            <a:off x="8654013" y="3058731"/>
            <a:ext cx="403761" cy="40376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lt1"/>
                </a:solidFill>
                <a:latin typeface="Arial"/>
                <a:ea typeface="Arial"/>
                <a:cs typeface="Arial"/>
                <a:sym typeface="Arial"/>
              </a:rPr>
              <a:t>P5</a:t>
            </a:r>
            <a:endParaRPr b="0" i="0" sz="1400" u="none" cap="none" strike="noStrike">
              <a:solidFill>
                <a:srgbClr val="000000"/>
              </a:solidFill>
              <a:latin typeface="Arial"/>
              <a:ea typeface="Arial"/>
              <a:cs typeface="Arial"/>
              <a:sym typeface="Arial"/>
            </a:endParaRPr>
          </a:p>
        </p:txBody>
      </p:sp>
      <p:sp>
        <p:nvSpPr>
          <p:cNvPr id="1099" name="Google Shape;1099;p1"/>
          <p:cNvSpPr/>
          <p:nvPr/>
        </p:nvSpPr>
        <p:spPr>
          <a:xfrm rot="-720000">
            <a:off x="6727593" y="4578701"/>
            <a:ext cx="403761" cy="40376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chemeClr val="lt1"/>
                </a:solidFill>
                <a:latin typeface="Arial"/>
                <a:ea typeface="Arial"/>
                <a:cs typeface="Arial"/>
                <a:sym typeface="Arial"/>
              </a:rPr>
              <a:t>P1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03" name="Shape 1103"/>
        <p:cNvGrpSpPr/>
        <p:nvPr/>
      </p:nvGrpSpPr>
      <p:grpSpPr>
        <a:xfrm>
          <a:off x="0" y="0"/>
          <a:ext cx="0" cy="0"/>
          <a:chOff x="0" y="0"/>
          <a:chExt cx="0" cy="0"/>
        </a:xfrm>
      </p:grpSpPr>
      <p:pic>
        <p:nvPicPr>
          <p:cNvPr id="1104" name="Google Shape;1104;g216b6e3f9b0_0_435"/>
          <p:cNvPicPr preferRelativeResize="0"/>
          <p:nvPr/>
        </p:nvPicPr>
        <p:blipFill rotWithShape="1">
          <a:blip r:embed="rId3">
            <a:alphaModFix/>
          </a:blip>
          <a:srcRect b="0" l="0" r="0" t="0"/>
          <a:stretch/>
        </p:blipFill>
        <p:spPr>
          <a:xfrm>
            <a:off x="851350" y="365828"/>
            <a:ext cx="3602375" cy="4967697"/>
          </a:xfrm>
          <a:prstGeom prst="rect">
            <a:avLst/>
          </a:prstGeom>
          <a:noFill/>
          <a:ln>
            <a:noFill/>
          </a:ln>
        </p:spPr>
      </p:pic>
      <p:sp>
        <p:nvSpPr>
          <p:cNvPr id="1105" name="Google Shape;1105;g216b6e3f9b0_0_435"/>
          <p:cNvSpPr/>
          <p:nvPr/>
        </p:nvSpPr>
        <p:spPr>
          <a:xfrm>
            <a:off x="4205525" y="2225268"/>
            <a:ext cx="4275000" cy="2065200"/>
          </a:xfrm>
          <a:prstGeom prst="rect">
            <a:avLst/>
          </a:prstGeom>
          <a:solidFill>
            <a:schemeClr val="lt1"/>
          </a:solidFill>
          <a:ln cap="flat" cmpd="sng" w="9525">
            <a:solidFill>
              <a:schemeClr val="lt1"/>
            </a:solidFill>
            <a:prstDash val="solid"/>
            <a:round/>
            <a:headEnd len="sm" w="sm" type="none"/>
            <a:tailEnd len="sm" w="sm" type="none"/>
          </a:ln>
          <a:effectLst>
            <a:outerShdw blurRad="314325" rotWithShape="0" algn="bl" dir="2640000" dist="133350">
              <a:srgbClr val="000000">
                <a:alpha val="20000"/>
              </a:srgbClr>
            </a:outerShdw>
          </a:effectLst>
        </p:spPr>
        <p:txBody>
          <a:bodyPr anchorCtr="0" anchor="ctr" bIns="360000" lIns="360000" spcFirstLastPara="1" rIns="360000" wrap="square" tIns="360000">
            <a:noAutofit/>
          </a:bodyPr>
          <a:lstStyle/>
          <a:p>
            <a:pPr indent="0" lvl="0" marL="0" marR="0" rtl="0" algn="l">
              <a:lnSpc>
                <a:spcPct val="100000"/>
              </a:lnSpc>
              <a:spcBef>
                <a:spcPts val="0"/>
              </a:spcBef>
              <a:spcAft>
                <a:spcPts val="0"/>
              </a:spcAft>
              <a:buClr>
                <a:srgbClr val="000000"/>
              </a:buClr>
              <a:buSzPts val="3000"/>
              <a:buFont typeface="Arial"/>
              <a:buNone/>
            </a:pPr>
            <a:r>
              <a:rPr b="1" i="0" lang="de-DE" sz="3000" u="none" cap="none" strike="noStrike">
                <a:solidFill>
                  <a:srgbClr val="000000"/>
                </a:solidFill>
                <a:latin typeface="Arial"/>
                <a:ea typeface="Arial"/>
                <a:cs typeface="Arial"/>
                <a:sym typeface="Arial"/>
              </a:rPr>
              <a:t>Prinzipien für digitaltaugliche Gesetze</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216b6e3f9b0_0_440"/>
          <p:cNvSpPr txBox="1"/>
          <p:nvPr/>
        </p:nvSpPr>
        <p:spPr>
          <a:xfrm>
            <a:off x="425455" y="1574673"/>
            <a:ext cx="8716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de-DE" sz="3600" u="none" cap="none" strike="noStrike">
                <a:solidFill>
                  <a:schemeClr val="accent4"/>
                </a:solidFill>
                <a:latin typeface="Arial"/>
                <a:ea typeface="Arial"/>
                <a:cs typeface="Arial"/>
                <a:sym typeface="Arial"/>
              </a:rPr>
              <a:t>Prinzip 1</a:t>
            </a:r>
            <a:endParaRPr b="1" i="0" sz="36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de-DE" sz="3600" u="none" cap="none" strike="noStrike">
                <a:solidFill>
                  <a:srgbClr val="00253B"/>
                </a:solidFill>
                <a:latin typeface="Arial"/>
                <a:ea typeface="Arial"/>
                <a:cs typeface="Arial"/>
                <a:sym typeface="Arial"/>
              </a:rPr>
              <a:t>Digitale Kommunikation sicherstellen</a:t>
            </a:r>
            <a:endParaRPr b="1" i="0" sz="3600" u="none" cap="none" strike="noStrike">
              <a:solidFill>
                <a:srgbClr val="00253B"/>
              </a:solidFill>
              <a:latin typeface="Arial"/>
              <a:ea typeface="Arial"/>
              <a:cs typeface="Arial"/>
              <a:sym typeface="Arial"/>
            </a:endParaRPr>
          </a:p>
        </p:txBody>
      </p:sp>
      <p:sp>
        <p:nvSpPr>
          <p:cNvPr id="1111" name="Google Shape;1111;g216b6e3f9b0_0_440"/>
          <p:cNvSpPr/>
          <p:nvPr/>
        </p:nvSpPr>
        <p:spPr>
          <a:xfrm>
            <a:off x="2400" y="4126200"/>
            <a:ext cx="1828800" cy="1017300"/>
          </a:xfrm>
          <a:prstGeom prst="rect">
            <a:avLst/>
          </a:prstGeom>
          <a:solidFill>
            <a:srgbClr val="0025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FFFFFF"/>
                </a:solidFill>
                <a:latin typeface="Arial"/>
                <a:ea typeface="Arial"/>
                <a:cs typeface="Arial"/>
                <a:sym typeface="Arial"/>
              </a:rPr>
              <a:t>Digitale Kommunikation sicherstellen</a:t>
            </a:r>
            <a:endParaRPr b="1" i="0" sz="1200" u="none" cap="none" strike="noStrike">
              <a:solidFill>
                <a:srgbClr val="FFFFFF"/>
              </a:solidFill>
              <a:latin typeface="Arial"/>
              <a:ea typeface="Arial"/>
              <a:cs typeface="Arial"/>
              <a:sym typeface="Arial"/>
            </a:endParaRPr>
          </a:p>
        </p:txBody>
      </p:sp>
      <p:sp>
        <p:nvSpPr>
          <p:cNvPr id="1112" name="Google Shape;1112;g216b6e3f9b0_0_440"/>
          <p:cNvSpPr/>
          <p:nvPr/>
        </p:nvSpPr>
        <p:spPr>
          <a:xfrm>
            <a:off x="18312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7F7F7F"/>
                </a:solidFill>
                <a:latin typeface="Arial"/>
                <a:ea typeface="Arial"/>
                <a:cs typeface="Arial"/>
                <a:sym typeface="Arial"/>
              </a:rPr>
              <a:t>Wiederverwendung von Daten &amp; Standards ermöglichen</a:t>
            </a:r>
            <a:endParaRPr b="0" i="0" sz="1200" u="none" cap="none" strike="noStrike">
              <a:solidFill>
                <a:srgbClr val="7F7F7F"/>
              </a:solidFill>
              <a:latin typeface="Arial"/>
              <a:ea typeface="Arial"/>
              <a:cs typeface="Arial"/>
              <a:sym typeface="Arial"/>
            </a:endParaRPr>
          </a:p>
        </p:txBody>
      </p:sp>
      <p:sp>
        <p:nvSpPr>
          <p:cNvPr id="1113" name="Google Shape;1113;g216b6e3f9b0_0_440"/>
          <p:cNvSpPr/>
          <p:nvPr/>
        </p:nvSpPr>
        <p:spPr>
          <a:xfrm>
            <a:off x="36576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7F7F7F"/>
                </a:solidFill>
                <a:latin typeface="Arial"/>
                <a:ea typeface="Arial"/>
                <a:cs typeface="Arial"/>
                <a:sym typeface="Arial"/>
              </a:rPr>
              <a:t>Datenschutz &amp; Informationssicherheit gewährleisten</a:t>
            </a:r>
            <a:endParaRPr b="0" i="0" sz="1200" u="none" cap="none" strike="noStrike">
              <a:solidFill>
                <a:srgbClr val="7F7F7F"/>
              </a:solidFill>
              <a:latin typeface="Arial"/>
              <a:ea typeface="Arial"/>
              <a:cs typeface="Arial"/>
              <a:sym typeface="Arial"/>
            </a:endParaRPr>
          </a:p>
        </p:txBody>
      </p:sp>
      <p:sp>
        <p:nvSpPr>
          <p:cNvPr id="1114" name="Google Shape;1114;g216b6e3f9b0_0_440"/>
          <p:cNvSpPr/>
          <p:nvPr/>
        </p:nvSpPr>
        <p:spPr>
          <a:xfrm>
            <a:off x="54864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7F7F7F"/>
                </a:solidFill>
                <a:latin typeface="Arial"/>
                <a:ea typeface="Arial"/>
                <a:cs typeface="Arial"/>
                <a:sym typeface="Arial"/>
              </a:rPr>
              <a:t>Klare Regelungen für eine digitale Ausführung finden</a:t>
            </a:r>
            <a:endParaRPr b="0" i="0" sz="1200" u="none" cap="none" strike="noStrike">
              <a:solidFill>
                <a:srgbClr val="7F7F7F"/>
              </a:solidFill>
              <a:latin typeface="Arial"/>
              <a:ea typeface="Arial"/>
              <a:cs typeface="Arial"/>
              <a:sym typeface="Arial"/>
            </a:endParaRPr>
          </a:p>
        </p:txBody>
      </p:sp>
      <p:sp>
        <p:nvSpPr>
          <p:cNvPr id="1115" name="Google Shape;1115;g216b6e3f9b0_0_440"/>
          <p:cNvSpPr/>
          <p:nvPr/>
        </p:nvSpPr>
        <p:spPr>
          <a:xfrm>
            <a:off x="73128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7F7F7F"/>
                </a:solidFill>
                <a:latin typeface="Arial"/>
                <a:ea typeface="Arial"/>
                <a:cs typeface="Arial"/>
                <a:sym typeface="Arial"/>
              </a:rPr>
              <a:t>Automatisierung ermöglichen</a:t>
            </a:r>
            <a:endParaRPr b="0" i="0" sz="1200" u="none" cap="none" strike="noStrike">
              <a:solidFill>
                <a:srgbClr val="7F7F7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g216b6e3f9b0_0_455"/>
          <p:cNvSpPr/>
          <p:nvPr/>
        </p:nvSpPr>
        <p:spPr>
          <a:xfrm>
            <a:off x="4073134" y="3565594"/>
            <a:ext cx="6606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1" name="Google Shape;1121;g216b6e3f9b0_0_455"/>
          <p:cNvSpPr/>
          <p:nvPr/>
        </p:nvSpPr>
        <p:spPr>
          <a:xfrm>
            <a:off x="409478" y="3860806"/>
            <a:ext cx="41124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2" name="Google Shape;1122;g216b6e3f9b0_0_455"/>
          <p:cNvSpPr txBox="1"/>
          <p:nvPr/>
        </p:nvSpPr>
        <p:spPr>
          <a:xfrm>
            <a:off x="431776" y="1942683"/>
            <a:ext cx="5261700" cy="2214300"/>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600"/>
              <a:buFont typeface="Arial"/>
              <a:buNone/>
            </a:pPr>
            <a:r>
              <a:rPr b="1" i="0" lang="de-DE" sz="1600" u="none" cap="none" strike="noStrike">
                <a:solidFill>
                  <a:schemeClr val="accent5"/>
                </a:solidFill>
                <a:latin typeface="Arial"/>
                <a:ea typeface="Arial"/>
                <a:cs typeface="Arial"/>
                <a:sym typeface="Arial"/>
              </a:rPr>
              <a:t>§ 106 (1) Beratung und Unterstützung</a:t>
            </a:r>
            <a:endParaRPr b="1" i="0" sz="1400" u="none" cap="none" strike="noStrike">
              <a:solidFill>
                <a:schemeClr val="accent5"/>
              </a:solidFill>
              <a:latin typeface="Arial"/>
              <a:ea typeface="Arial"/>
              <a:cs typeface="Arial"/>
              <a:sym typeface="Arial"/>
            </a:endParaRPr>
          </a:p>
          <a:p>
            <a:pPr indent="0" lvl="0" marL="0" marR="0" rtl="0" algn="l">
              <a:lnSpc>
                <a:spcPct val="120000"/>
              </a:lnSpc>
              <a:spcBef>
                <a:spcPts val="800"/>
              </a:spcBef>
              <a:spcAft>
                <a:spcPts val="0"/>
              </a:spcAft>
              <a:buClr>
                <a:srgbClr val="000000"/>
              </a:buClr>
              <a:buSzPts val="1600"/>
              <a:buFont typeface="Arial"/>
              <a:buNone/>
            </a:pPr>
            <a:r>
              <a:rPr b="0" i="0" lang="de-DE" sz="1600" u="none" cap="none" strike="noStrike">
                <a:solidFill>
                  <a:schemeClr val="accent5"/>
                </a:solidFill>
                <a:latin typeface="Arial"/>
                <a:ea typeface="Arial"/>
                <a:cs typeface="Arial"/>
                <a:sym typeface="Arial"/>
              </a:rPr>
              <a:t>»Zur Erfüllung der Aufgaben dieses Teils werden die Leistungsberechtigten, auf ihren Wunsch auch im Beisein einer Person ihres Vertrauens, vom Träger der Eingliederungshilfe beraten und, soweit erforderlich, unterstützt. Die Beratung erfolgt in einer für den Leistungsberechtigten wahrnehmbaren Form.«</a:t>
            </a:r>
            <a:endParaRPr b="0" i="0" sz="1400" u="none" cap="none" strike="noStrike">
              <a:solidFill>
                <a:schemeClr val="accent5"/>
              </a:solidFill>
              <a:latin typeface="Arial"/>
              <a:ea typeface="Arial"/>
              <a:cs typeface="Arial"/>
              <a:sym typeface="Arial"/>
            </a:endParaRPr>
          </a:p>
        </p:txBody>
      </p:sp>
      <p:sp>
        <p:nvSpPr>
          <p:cNvPr id="1123" name="Google Shape;1123;g216b6e3f9b0_0_455"/>
          <p:cNvSpPr txBox="1"/>
          <p:nvPr/>
        </p:nvSpPr>
        <p:spPr>
          <a:xfrm>
            <a:off x="429815" y="1168501"/>
            <a:ext cx="5829900" cy="4617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de-DE" sz="2400" u="none" cap="none" strike="noStrike">
                <a:solidFill>
                  <a:srgbClr val="000000"/>
                </a:solidFill>
                <a:latin typeface="Arial"/>
                <a:ea typeface="Arial"/>
                <a:cs typeface="Arial"/>
                <a:sym typeface="Arial"/>
              </a:rPr>
              <a:t>Sozialgesetzbuch IX</a:t>
            </a:r>
            <a:endParaRPr b="1" i="0" sz="1400" u="none" cap="none" strike="noStrike">
              <a:solidFill>
                <a:srgbClr val="000000"/>
              </a:solidFill>
              <a:latin typeface="Arial"/>
              <a:ea typeface="Arial"/>
              <a:cs typeface="Arial"/>
              <a:sym typeface="Arial"/>
            </a:endParaRPr>
          </a:p>
        </p:txBody>
      </p:sp>
      <p:sp>
        <p:nvSpPr>
          <p:cNvPr id="1124" name="Google Shape;1124;g216b6e3f9b0_0_455"/>
          <p:cNvSpPr/>
          <p:nvPr/>
        </p:nvSpPr>
        <p:spPr>
          <a:xfrm>
            <a:off x="6020675" y="1943775"/>
            <a:ext cx="2730000" cy="1485300"/>
          </a:xfrm>
          <a:prstGeom prst="roundRect">
            <a:avLst>
              <a:gd fmla="val 16667" name="adj"/>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de-DE" sz="1300" u="none" cap="none" strike="noStrike">
                <a:solidFill>
                  <a:schemeClr val="accent5"/>
                </a:solidFill>
                <a:latin typeface="Arial"/>
                <a:ea typeface="Arial"/>
                <a:cs typeface="Arial"/>
                <a:sym typeface="Arial"/>
              </a:rPr>
              <a:t>Die Regelung erlaubt es, unterschiedliche Kommunikationsformen - sowohl analoge wie digitale - zu wählen und stellt dabei auf die Bürger:innenperspektive ab.</a:t>
            </a:r>
            <a:endParaRPr b="0" i="0" sz="1300" u="none" cap="none" strike="noStrike">
              <a:solidFill>
                <a:schemeClr val="accent5"/>
              </a:solidFill>
              <a:latin typeface="Arial"/>
              <a:ea typeface="Arial"/>
              <a:cs typeface="Arial"/>
              <a:sym typeface="Arial"/>
            </a:endParaRPr>
          </a:p>
        </p:txBody>
      </p:sp>
      <p:sp>
        <p:nvSpPr>
          <p:cNvPr id="1125" name="Google Shape;1125;g216b6e3f9b0_0_455"/>
          <p:cNvSpPr txBox="1"/>
          <p:nvPr/>
        </p:nvSpPr>
        <p:spPr>
          <a:xfrm>
            <a:off x="429894" y="922575"/>
            <a:ext cx="51009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accent5"/>
              </a:buClr>
              <a:buSzPts val="1200"/>
              <a:buFont typeface="Arial"/>
              <a:buNone/>
            </a:pPr>
            <a:r>
              <a:rPr b="1" lang="de-DE" sz="1200">
                <a:solidFill>
                  <a:schemeClr val="accent4"/>
                </a:solidFill>
              </a:rPr>
              <a:t>Prinzip 1: Digitale Kommunikation sicherstellen</a:t>
            </a:r>
            <a:endParaRPr b="1" sz="1200">
              <a:solidFill>
                <a:schemeClr val="accent4"/>
              </a:solidFill>
            </a:endParaRPr>
          </a:p>
        </p:txBody>
      </p:sp>
      <p:pic>
        <p:nvPicPr>
          <p:cNvPr id="1126" name="Google Shape;1126;g216b6e3f9b0_0_455"/>
          <p:cNvPicPr preferRelativeResize="0"/>
          <p:nvPr/>
        </p:nvPicPr>
        <p:blipFill rotWithShape="1">
          <a:blip r:embed="rId3">
            <a:alphaModFix/>
          </a:blip>
          <a:srcRect b="56700" l="0" r="0" t="28661"/>
          <a:stretch/>
        </p:blipFill>
        <p:spPr>
          <a:xfrm rot="293712">
            <a:off x="7259205" y="51374"/>
            <a:ext cx="2285441" cy="75287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g2562f746593_0_304"/>
          <p:cNvSpPr txBox="1"/>
          <p:nvPr/>
        </p:nvSpPr>
        <p:spPr>
          <a:xfrm>
            <a:off x="431775" y="1833050"/>
            <a:ext cx="7411200" cy="2908500"/>
          </a:xfrm>
          <a:prstGeom prst="rect">
            <a:avLst/>
          </a:prstGeom>
          <a:noFill/>
          <a:ln>
            <a:noFill/>
          </a:ln>
        </p:spPr>
        <p:txBody>
          <a:bodyPr anchorCtr="0" anchor="t" bIns="45700" lIns="0" spcFirstLastPara="1" rIns="91425" wrap="square" tIns="45700">
            <a:noAutofit/>
          </a:bodyPr>
          <a:lstStyle/>
          <a:p>
            <a:pPr indent="-323850" lvl="0" marL="457200" marR="0" rtl="0" algn="l">
              <a:lnSpc>
                <a:spcPct val="120000"/>
              </a:lnSpc>
              <a:spcBef>
                <a:spcPts val="8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Wählen Sie Formulierungen, die den Einsatz von unterschiedlichen und standardbasierten Medien, Technologien und Verfahren ermöglichen.</a:t>
            </a:r>
            <a:endParaRPr b="0" i="0" sz="15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Ersetzen oder ergänzen Sie Schriftformerfordernisse und analoge Nachweispflichten. Prüfen Sie etwa, ob die Textform ausreichend ist und ermöglichen Sie die digitale Bearbeitung.</a:t>
            </a:r>
            <a:endParaRPr b="0" i="0" sz="15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Vermeiden Sie Medienbrüche. Diese können z. B. durch visuelle Darstellung des Vollzugs, wie Flussdiagramme, erkennbar werden. </a:t>
            </a:r>
            <a:endParaRPr b="0" i="0" sz="15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Erfüllen Sie Anforderungen der Barrierefreiheit und beachten Sie die Bedarfe unterschiedlicher Personengruppen.</a:t>
            </a:r>
            <a:endParaRPr b="0" i="0" sz="15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132" name="Google Shape;1132;g2562f746593_0_304"/>
          <p:cNvSpPr txBox="1"/>
          <p:nvPr/>
        </p:nvSpPr>
        <p:spPr>
          <a:xfrm>
            <a:off x="429815" y="1168501"/>
            <a:ext cx="5829900" cy="4617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Clr>
                <a:schemeClr val="accent5"/>
              </a:buClr>
              <a:buSzPts val="1100"/>
              <a:buFont typeface="Arial"/>
              <a:buNone/>
            </a:pPr>
            <a:r>
              <a:rPr b="1" lang="de-DE" sz="2400"/>
              <a:t>Tipps für Ihr Regelungsvorhaben</a:t>
            </a:r>
            <a:endParaRPr b="1" sz="2400"/>
          </a:p>
        </p:txBody>
      </p:sp>
      <p:sp>
        <p:nvSpPr>
          <p:cNvPr id="1133" name="Google Shape;1133;g2562f746593_0_304"/>
          <p:cNvSpPr txBox="1"/>
          <p:nvPr/>
        </p:nvSpPr>
        <p:spPr>
          <a:xfrm>
            <a:off x="429911" y="922575"/>
            <a:ext cx="61917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de-DE" sz="1200" u="none" cap="none" strike="noStrike">
                <a:solidFill>
                  <a:schemeClr val="accent4"/>
                </a:solidFill>
                <a:latin typeface="Arial"/>
                <a:ea typeface="Arial"/>
                <a:cs typeface="Arial"/>
                <a:sym typeface="Arial"/>
              </a:rPr>
              <a:t>Prinzip 1: Digitale Kommunikation sicherstellen</a:t>
            </a:r>
            <a:endParaRPr b="1" sz="1200">
              <a:solidFill>
                <a:schemeClr val="accent4"/>
              </a:solidFill>
            </a:endParaRPr>
          </a:p>
        </p:txBody>
      </p:sp>
      <p:pic>
        <p:nvPicPr>
          <p:cNvPr id="1134" name="Google Shape;1134;g2562f746593_0_304"/>
          <p:cNvPicPr preferRelativeResize="0"/>
          <p:nvPr/>
        </p:nvPicPr>
        <p:blipFill rotWithShape="1">
          <a:blip r:embed="rId3">
            <a:alphaModFix/>
          </a:blip>
          <a:srcRect b="56700" l="0" r="0" t="28661"/>
          <a:stretch/>
        </p:blipFill>
        <p:spPr>
          <a:xfrm rot="293712">
            <a:off x="7259205" y="51374"/>
            <a:ext cx="2285441" cy="7528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g216b6e3f9b0_0_490"/>
          <p:cNvSpPr txBox="1"/>
          <p:nvPr/>
        </p:nvSpPr>
        <p:spPr>
          <a:xfrm>
            <a:off x="425455" y="1574673"/>
            <a:ext cx="8721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de-DE" sz="3600" u="none" cap="none" strike="noStrike">
                <a:solidFill>
                  <a:schemeClr val="accent4"/>
                </a:solidFill>
                <a:latin typeface="Arial"/>
                <a:ea typeface="Arial"/>
                <a:cs typeface="Arial"/>
                <a:sym typeface="Arial"/>
              </a:rPr>
              <a:t>Prinzip 2</a:t>
            </a:r>
            <a:endParaRPr b="1" i="0" sz="36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de-DE" sz="3600" u="none" cap="none" strike="noStrike">
                <a:solidFill>
                  <a:srgbClr val="000000"/>
                </a:solidFill>
                <a:latin typeface="Arial"/>
                <a:ea typeface="Arial"/>
                <a:cs typeface="Arial"/>
                <a:sym typeface="Arial"/>
              </a:rPr>
              <a:t>Wiederverwendung von Daten &amp; Standards ermöglichen</a:t>
            </a:r>
            <a:endParaRPr b="1" i="0" sz="3600" u="none" cap="none" strike="noStrike">
              <a:solidFill>
                <a:srgbClr val="000000"/>
              </a:solidFill>
              <a:latin typeface="Arial"/>
              <a:ea typeface="Arial"/>
              <a:cs typeface="Arial"/>
              <a:sym typeface="Arial"/>
            </a:endParaRPr>
          </a:p>
        </p:txBody>
      </p:sp>
      <p:sp>
        <p:nvSpPr>
          <p:cNvPr id="1140" name="Google Shape;1140;g216b6e3f9b0_0_490"/>
          <p:cNvSpPr/>
          <p:nvPr/>
        </p:nvSpPr>
        <p:spPr>
          <a:xfrm>
            <a:off x="24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000000"/>
                </a:solidFill>
                <a:latin typeface="Arial"/>
                <a:ea typeface="Arial"/>
                <a:cs typeface="Arial"/>
                <a:sym typeface="Arial"/>
              </a:rPr>
              <a:t>Digitale Kommunikation sicherstellen</a:t>
            </a:r>
            <a:endParaRPr b="0" i="0" sz="1200" u="none" cap="none" strike="noStrike">
              <a:solidFill>
                <a:srgbClr val="000000"/>
              </a:solidFill>
              <a:latin typeface="Arial"/>
              <a:ea typeface="Arial"/>
              <a:cs typeface="Arial"/>
              <a:sym typeface="Arial"/>
            </a:endParaRPr>
          </a:p>
        </p:txBody>
      </p:sp>
      <p:sp>
        <p:nvSpPr>
          <p:cNvPr id="1141" name="Google Shape;1141;g216b6e3f9b0_0_490"/>
          <p:cNvSpPr/>
          <p:nvPr/>
        </p:nvSpPr>
        <p:spPr>
          <a:xfrm>
            <a:off x="1831200" y="4126200"/>
            <a:ext cx="1828800" cy="1017300"/>
          </a:xfrm>
          <a:prstGeom prst="rect">
            <a:avLst/>
          </a:prstGeom>
          <a:solidFill>
            <a:srgbClr val="0025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FFFFFF"/>
                </a:solidFill>
                <a:latin typeface="Arial"/>
                <a:ea typeface="Arial"/>
                <a:cs typeface="Arial"/>
                <a:sym typeface="Arial"/>
              </a:rPr>
              <a:t>Wiederverwendung von Daten &amp; Standards ermöglichen</a:t>
            </a:r>
            <a:endParaRPr b="1" i="0" sz="1200" u="none" cap="none" strike="noStrike">
              <a:solidFill>
                <a:srgbClr val="FFFFFF"/>
              </a:solidFill>
              <a:latin typeface="Arial"/>
              <a:ea typeface="Arial"/>
              <a:cs typeface="Arial"/>
              <a:sym typeface="Arial"/>
            </a:endParaRPr>
          </a:p>
        </p:txBody>
      </p:sp>
      <p:sp>
        <p:nvSpPr>
          <p:cNvPr id="1142" name="Google Shape;1142;g216b6e3f9b0_0_490"/>
          <p:cNvSpPr/>
          <p:nvPr/>
        </p:nvSpPr>
        <p:spPr>
          <a:xfrm>
            <a:off x="36576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7F7F7F"/>
                </a:solidFill>
                <a:latin typeface="Arial"/>
                <a:ea typeface="Arial"/>
                <a:cs typeface="Arial"/>
                <a:sym typeface="Arial"/>
              </a:rPr>
              <a:t>Datenschutz &amp; Informationssicherheit gewährleisten</a:t>
            </a:r>
            <a:endParaRPr b="0" i="0" sz="1200" u="none" cap="none" strike="noStrike">
              <a:solidFill>
                <a:srgbClr val="7F7F7F"/>
              </a:solidFill>
              <a:latin typeface="Arial"/>
              <a:ea typeface="Arial"/>
              <a:cs typeface="Arial"/>
              <a:sym typeface="Arial"/>
            </a:endParaRPr>
          </a:p>
        </p:txBody>
      </p:sp>
      <p:sp>
        <p:nvSpPr>
          <p:cNvPr id="1143" name="Google Shape;1143;g216b6e3f9b0_0_490"/>
          <p:cNvSpPr/>
          <p:nvPr/>
        </p:nvSpPr>
        <p:spPr>
          <a:xfrm>
            <a:off x="54864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7F7F7F"/>
                </a:solidFill>
                <a:latin typeface="Arial"/>
                <a:ea typeface="Arial"/>
                <a:cs typeface="Arial"/>
                <a:sym typeface="Arial"/>
              </a:rPr>
              <a:t>Klare Regelungen für eine digitale Ausführung finden</a:t>
            </a:r>
            <a:endParaRPr b="0" i="0" sz="1200" u="none" cap="none" strike="noStrike">
              <a:solidFill>
                <a:srgbClr val="7F7F7F"/>
              </a:solidFill>
              <a:latin typeface="Arial"/>
              <a:ea typeface="Arial"/>
              <a:cs typeface="Arial"/>
              <a:sym typeface="Arial"/>
            </a:endParaRPr>
          </a:p>
        </p:txBody>
      </p:sp>
      <p:sp>
        <p:nvSpPr>
          <p:cNvPr id="1144" name="Google Shape;1144;g216b6e3f9b0_0_490"/>
          <p:cNvSpPr/>
          <p:nvPr/>
        </p:nvSpPr>
        <p:spPr>
          <a:xfrm>
            <a:off x="73128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7F7F7F"/>
                </a:solidFill>
                <a:latin typeface="Arial"/>
                <a:ea typeface="Arial"/>
                <a:cs typeface="Arial"/>
                <a:sym typeface="Arial"/>
              </a:rPr>
              <a:t>Automatisierung ermöglichen</a:t>
            </a:r>
            <a:endParaRPr b="0" i="0" sz="1200" u="none" cap="none" strike="noStrike">
              <a:solidFill>
                <a:srgbClr val="7F7F7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g216b6e3f9b0_0_505"/>
          <p:cNvSpPr/>
          <p:nvPr/>
        </p:nvSpPr>
        <p:spPr>
          <a:xfrm>
            <a:off x="3164790" y="2855403"/>
            <a:ext cx="13950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0" name="Google Shape;1150;g216b6e3f9b0_0_505"/>
          <p:cNvSpPr/>
          <p:nvPr/>
        </p:nvSpPr>
        <p:spPr>
          <a:xfrm>
            <a:off x="1219419" y="3839443"/>
            <a:ext cx="12816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1" name="Google Shape;1151;g216b6e3f9b0_0_505"/>
          <p:cNvSpPr txBox="1"/>
          <p:nvPr/>
        </p:nvSpPr>
        <p:spPr>
          <a:xfrm>
            <a:off x="431776" y="2122658"/>
            <a:ext cx="5261700" cy="2612700"/>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600"/>
              <a:buFont typeface="Arial"/>
              <a:buNone/>
            </a:pPr>
            <a:r>
              <a:rPr b="1" i="0" lang="de-DE" sz="1600" u="none" cap="none" strike="noStrike">
                <a:solidFill>
                  <a:srgbClr val="000000"/>
                </a:solidFill>
                <a:latin typeface="Arial"/>
                <a:ea typeface="Arial"/>
                <a:cs typeface="Arial"/>
                <a:sym typeface="Arial"/>
              </a:rPr>
              <a:t>§ 3 (1) Nr. 17a Speicherung von Daten</a:t>
            </a:r>
            <a:endParaRPr b="1" i="0" sz="1400" u="none" cap="none" strike="noStrike">
              <a:solidFill>
                <a:srgbClr val="000000"/>
              </a:solidFill>
              <a:latin typeface="Arial"/>
              <a:ea typeface="Arial"/>
              <a:cs typeface="Arial"/>
              <a:sym typeface="Arial"/>
            </a:endParaRPr>
          </a:p>
          <a:p>
            <a:pPr indent="0" lvl="0" marL="0" marR="0" rtl="0" algn="l">
              <a:lnSpc>
                <a:spcPct val="120000"/>
              </a:lnSpc>
              <a:spcBef>
                <a:spcPts val="800"/>
              </a:spcBef>
              <a:spcAft>
                <a:spcPts val="0"/>
              </a:spcAft>
              <a:buClr>
                <a:srgbClr val="000000"/>
              </a:buClr>
              <a:buSzPts val="1600"/>
              <a:buFont typeface="Arial"/>
              <a:buNone/>
            </a:pPr>
            <a:r>
              <a:rPr b="0" i="0" lang="de-DE" sz="1600" u="none" cap="none" strike="noStrike">
                <a:solidFill>
                  <a:srgbClr val="000000"/>
                </a:solidFill>
                <a:latin typeface="Arial"/>
                <a:ea typeface="Arial"/>
                <a:cs typeface="Arial"/>
                <a:sym typeface="Arial"/>
              </a:rPr>
              <a:t>»Zur Erfüllung ihrer Aufgaben nach § 2 Absatz 1 und 3 speichern die Meldebehörden folgende Daten sowie die zum Nachweis ihrer Richtigkeit erforderlichen Hinweise im Melderegister.</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800"/>
              </a:spcBef>
              <a:spcAft>
                <a:spcPts val="0"/>
              </a:spcAft>
              <a:buClr>
                <a:srgbClr val="000000"/>
              </a:buClr>
              <a:buSzPts val="1600"/>
              <a:buFont typeface="Arial"/>
              <a:buNone/>
            </a:pPr>
            <a:r>
              <a:rPr b="0" i="0" lang="de-DE" sz="1600" u="none" cap="none" strike="noStrike">
                <a:solidFill>
                  <a:srgbClr val="000000"/>
                </a:solidFill>
                <a:latin typeface="Arial"/>
                <a:ea typeface="Arial"/>
                <a:cs typeface="Arial"/>
                <a:sym typeface="Arial"/>
              </a:rPr>
              <a:t>17a) die AZR-Nummer in den Fällen und nach Maßgabe des § 10 Absatz 4 Satz 1 und 2 Nummer 4 des AZR-Gesetzes«</a:t>
            </a:r>
            <a:endParaRPr b="0" i="0" sz="1400" u="none" cap="none" strike="noStrike">
              <a:solidFill>
                <a:srgbClr val="000000"/>
              </a:solidFill>
              <a:latin typeface="Arial"/>
              <a:ea typeface="Arial"/>
              <a:cs typeface="Arial"/>
              <a:sym typeface="Arial"/>
            </a:endParaRPr>
          </a:p>
        </p:txBody>
      </p:sp>
      <p:sp>
        <p:nvSpPr>
          <p:cNvPr id="1152" name="Google Shape;1152;g216b6e3f9b0_0_505"/>
          <p:cNvSpPr txBox="1"/>
          <p:nvPr/>
        </p:nvSpPr>
        <p:spPr>
          <a:xfrm>
            <a:off x="429815" y="1168507"/>
            <a:ext cx="7903200" cy="8310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de-DE" sz="2400" u="none" cap="none" strike="noStrike">
                <a:solidFill>
                  <a:srgbClr val="000000"/>
                </a:solidFill>
                <a:latin typeface="Arial"/>
                <a:ea typeface="Arial"/>
                <a:cs typeface="Arial"/>
                <a:sym typeface="Arial"/>
              </a:rPr>
              <a:t>Bundesmeldegesetz (BMG) in Verbindung mit dem OSCI-Datenstandard “XMeld”</a:t>
            </a:r>
            <a:endParaRPr b="1" i="0" sz="1400" u="none" cap="none" strike="noStrike">
              <a:solidFill>
                <a:srgbClr val="000000"/>
              </a:solidFill>
              <a:latin typeface="Arial"/>
              <a:ea typeface="Arial"/>
              <a:cs typeface="Arial"/>
              <a:sym typeface="Arial"/>
            </a:endParaRPr>
          </a:p>
        </p:txBody>
      </p:sp>
      <p:sp>
        <p:nvSpPr>
          <p:cNvPr id="1153" name="Google Shape;1153;g216b6e3f9b0_0_505"/>
          <p:cNvSpPr/>
          <p:nvPr/>
        </p:nvSpPr>
        <p:spPr>
          <a:xfrm>
            <a:off x="6020675" y="1943782"/>
            <a:ext cx="2352600" cy="1485300"/>
          </a:xfrm>
          <a:prstGeom prst="roundRect">
            <a:avLst>
              <a:gd fmla="val 16667" name="adj"/>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de-DE" sz="1300" u="none" cap="none" strike="noStrike">
                <a:solidFill>
                  <a:schemeClr val="accent5"/>
                </a:solidFill>
                <a:latin typeface="Arial"/>
                <a:ea typeface="Arial"/>
                <a:cs typeface="Arial"/>
                <a:sym typeface="Arial"/>
              </a:rPr>
              <a:t>Die Kombination aus Gesetz und Datenstandard erlaubt die reibungslose Abwicklung von Datenaustausch zwischen den beteiligten Behörden.</a:t>
            </a:r>
            <a:endParaRPr b="0" i="0" sz="1300" u="none" cap="none" strike="noStrike">
              <a:solidFill>
                <a:schemeClr val="accent5"/>
              </a:solidFill>
              <a:latin typeface="Arial"/>
              <a:ea typeface="Arial"/>
              <a:cs typeface="Arial"/>
              <a:sym typeface="Arial"/>
            </a:endParaRPr>
          </a:p>
        </p:txBody>
      </p:sp>
      <p:pic>
        <p:nvPicPr>
          <p:cNvPr id="1154" name="Google Shape;1154;g216b6e3f9b0_0_505"/>
          <p:cNvPicPr preferRelativeResize="0"/>
          <p:nvPr/>
        </p:nvPicPr>
        <p:blipFill rotWithShape="1">
          <a:blip r:embed="rId3">
            <a:alphaModFix/>
          </a:blip>
          <a:srcRect b="43032" l="8330" r="-8330" t="43241"/>
          <a:stretch/>
        </p:blipFill>
        <p:spPr>
          <a:xfrm rot="293718">
            <a:off x="7261204" y="51453"/>
            <a:ext cx="2285443" cy="705996"/>
          </a:xfrm>
          <a:prstGeom prst="rect">
            <a:avLst/>
          </a:prstGeom>
          <a:noFill/>
          <a:ln>
            <a:noFill/>
          </a:ln>
        </p:spPr>
      </p:pic>
      <p:sp>
        <p:nvSpPr>
          <p:cNvPr id="1155" name="Google Shape;1155;g216b6e3f9b0_0_505"/>
          <p:cNvSpPr txBox="1"/>
          <p:nvPr/>
        </p:nvSpPr>
        <p:spPr>
          <a:xfrm>
            <a:off x="429900" y="922575"/>
            <a:ext cx="65142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de-DE" sz="1200" u="none" cap="none" strike="noStrike">
                <a:solidFill>
                  <a:schemeClr val="accent4"/>
                </a:solidFill>
                <a:latin typeface="Arial"/>
                <a:ea typeface="Arial"/>
                <a:cs typeface="Arial"/>
                <a:sym typeface="Arial"/>
              </a:rPr>
              <a:t>Prinzip 2: Wiederverwendung von Daten &amp; Standards ermöglichen</a:t>
            </a:r>
            <a:endParaRPr b="1" sz="1200">
              <a:solidFill>
                <a:schemeClr val="accent4"/>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g2562f746593_0_310"/>
          <p:cNvSpPr txBox="1"/>
          <p:nvPr/>
        </p:nvSpPr>
        <p:spPr>
          <a:xfrm>
            <a:off x="429814" y="1168501"/>
            <a:ext cx="8282400" cy="4617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Clr>
                <a:schemeClr val="accent5"/>
              </a:buClr>
              <a:buSzPts val="1100"/>
              <a:buFont typeface="Arial"/>
              <a:buNone/>
            </a:pPr>
            <a:r>
              <a:rPr b="1" lang="de-DE" sz="2400"/>
              <a:t>Tipps für Ihr Regelungsvorhaben</a:t>
            </a:r>
            <a:endParaRPr b="1" sz="2400"/>
          </a:p>
        </p:txBody>
      </p:sp>
      <p:sp>
        <p:nvSpPr>
          <p:cNvPr id="1161" name="Google Shape;1161;g2562f746593_0_310"/>
          <p:cNvSpPr txBox="1"/>
          <p:nvPr/>
        </p:nvSpPr>
        <p:spPr>
          <a:xfrm>
            <a:off x="429900" y="922575"/>
            <a:ext cx="65142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de-DE" sz="1200" u="none" cap="none" strike="noStrike">
                <a:solidFill>
                  <a:schemeClr val="accent4"/>
                </a:solidFill>
                <a:latin typeface="Arial"/>
                <a:ea typeface="Arial"/>
                <a:cs typeface="Arial"/>
                <a:sym typeface="Arial"/>
              </a:rPr>
              <a:t>Prinzip 2: Wiederverwendung von Daten &amp; Standards ermöglichen</a:t>
            </a:r>
            <a:endParaRPr b="1" sz="1200">
              <a:solidFill>
                <a:schemeClr val="accent4"/>
              </a:solidFill>
            </a:endParaRPr>
          </a:p>
        </p:txBody>
      </p:sp>
      <p:sp>
        <p:nvSpPr>
          <p:cNvPr id="1162" name="Google Shape;1162;g2562f746593_0_310"/>
          <p:cNvSpPr txBox="1"/>
          <p:nvPr/>
        </p:nvSpPr>
        <p:spPr>
          <a:xfrm>
            <a:off x="431775" y="1833050"/>
            <a:ext cx="7411200" cy="2908500"/>
          </a:xfrm>
          <a:prstGeom prst="rect">
            <a:avLst/>
          </a:prstGeom>
          <a:noFill/>
          <a:ln>
            <a:noFill/>
          </a:ln>
        </p:spPr>
        <p:txBody>
          <a:bodyPr anchorCtr="0" anchor="t" bIns="45700" lIns="0" spcFirstLastPara="1" rIns="91425" wrap="square" tIns="45700">
            <a:noAutofit/>
          </a:bodyPr>
          <a:lstStyle/>
          <a:p>
            <a:pPr indent="0" lvl="0" marL="0" marR="0" rtl="0" algn="l">
              <a:lnSpc>
                <a:spcPct val="120000"/>
              </a:lnSpc>
              <a:spcBef>
                <a:spcPts val="800"/>
              </a:spcBef>
              <a:spcAft>
                <a:spcPts val="0"/>
              </a:spcAft>
              <a:buNone/>
            </a:pPr>
            <a:r>
              <a:rPr b="0" i="0" lang="de-DE" sz="1500" u="none" cap="none" strike="noStrike">
                <a:solidFill>
                  <a:srgbClr val="000000"/>
                </a:solidFill>
                <a:latin typeface="Arial"/>
                <a:ea typeface="Arial"/>
                <a:cs typeface="Arial"/>
                <a:sym typeface="Arial"/>
              </a:rPr>
              <a:t>Recherchieren Sie für Ihr Regelungsvorhaben relevante bestehende Standards, Komponenten, Richtlinien, Verfahren zur Datenerfassung, Datenaustauschverfahren (Once-Only-Prinzip) sowie Register und weitere Quellen.</a:t>
            </a:r>
            <a:endParaRPr b="0" i="0" sz="1500" u="none" cap="none" strike="noStrike">
              <a:solidFill>
                <a:srgbClr val="000000"/>
              </a:solidFill>
              <a:latin typeface="Arial"/>
              <a:ea typeface="Arial"/>
              <a:cs typeface="Arial"/>
              <a:sym typeface="Arial"/>
            </a:endParaRPr>
          </a:p>
          <a:p>
            <a:pPr indent="0" lvl="0" marL="0" marR="0" rtl="0" algn="l">
              <a:lnSpc>
                <a:spcPct val="120000"/>
              </a:lnSpc>
              <a:spcBef>
                <a:spcPts val="800"/>
              </a:spcBef>
              <a:spcAft>
                <a:spcPts val="0"/>
              </a:spcAft>
              <a:buNone/>
            </a:pPr>
            <a:r>
              <a:t/>
            </a:r>
            <a:endParaRPr b="0" i="0" sz="1500" u="none" cap="none" strike="noStrike">
              <a:solidFill>
                <a:srgbClr val="000000"/>
              </a:solidFill>
              <a:latin typeface="Arial"/>
              <a:ea typeface="Arial"/>
              <a:cs typeface="Arial"/>
              <a:sym typeface="Arial"/>
            </a:endParaRPr>
          </a:p>
        </p:txBody>
      </p:sp>
      <p:pic>
        <p:nvPicPr>
          <p:cNvPr id="1163" name="Google Shape;1163;g2562f746593_0_310"/>
          <p:cNvPicPr preferRelativeResize="0"/>
          <p:nvPr/>
        </p:nvPicPr>
        <p:blipFill rotWithShape="1">
          <a:blip r:embed="rId3">
            <a:alphaModFix/>
          </a:blip>
          <a:srcRect b="42121" l="8330" r="-8330" t="43241"/>
          <a:stretch/>
        </p:blipFill>
        <p:spPr>
          <a:xfrm rot="293712">
            <a:off x="7259205" y="51374"/>
            <a:ext cx="2285441" cy="752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g216b6e3f9b0_0_524"/>
          <p:cNvSpPr txBox="1"/>
          <p:nvPr/>
        </p:nvSpPr>
        <p:spPr>
          <a:xfrm>
            <a:off x="425455" y="1574673"/>
            <a:ext cx="8721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de-DE" sz="3600" u="none" cap="none" strike="noStrike">
                <a:solidFill>
                  <a:schemeClr val="accent4"/>
                </a:solidFill>
                <a:latin typeface="Arial"/>
                <a:ea typeface="Arial"/>
                <a:cs typeface="Arial"/>
                <a:sym typeface="Arial"/>
              </a:rPr>
              <a:t>Prinzip 3</a:t>
            </a:r>
            <a:endParaRPr b="1" i="0" sz="36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de-DE" sz="3600" u="none" cap="none" strike="noStrike">
                <a:solidFill>
                  <a:srgbClr val="000000"/>
                </a:solidFill>
                <a:latin typeface="Arial"/>
                <a:ea typeface="Arial"/>
                <a:cs typeface="Arial"/>
                <a:sym typeface="Arial"/>
              </a:rPr>
              <a:t>Datenschutz &amp; Informationssicherheit gewährleisten</a:t>
            </a:r>
            <a:endParaRPr b="1" i="0" sz="3600" u="none" cap="none" strike="noStrike">
              <a:solidFill>
                <a:srgbClr val="000000"/>
              </a:solidFill>
              <a:latin typeface="Arial"/>
              <a:ea typeface="Arial"/>
              <a:cs typeface="Arial"/>
              <a:sym typeface="Arial"/>
            </a:endParaRPr>
          </a:p>
        </p:txBody>
      </p:sp>
      <p:sp>
        <p:nvSpPr>
          <p:cNvPr id="1169" name="Google Shape;1169;g216b6e3f9b0_0_524"/>
          <p:cNvSpPr/>
          <p:nvPr/>
        </p:nvSpPr>
        <p:spPr>
          <a:xfrm>
            <a:off x="24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000000"/>
                </a:solidFill>
                <a:latin typeface="Arial"/>
                <a:ea typeface="Arial"/>
                <a:cs typeface="Arial"/>
                <a:sym typeface="Arial"/>
              </a:rPr>
              <a:t>Digitale Kommunikation sicherstellen</a:t>
            </a:r>
            <a:endParaRPr b="0" i="0" sz="1200" u="none" cap="none" strike="noStrike">
              <a:solidFill>
                <a:srgbClr val="000000"/>
              </a:solidFill>
              <a:latin typeface="Arial"/>
              <a:ea typeface="Arial"/>
              <a:cs typeface="Arial"/>
              <a:sym typeface="Arial"/>
            </a:endParaRPr>
          </a:p>
        </p:txBody>
      </p:sp>
      <p:sp>
        <p:nvSpPr>
          <p:cNvPr id="1170" name="Google Shape;1170;g216b6e3f9b0_0_524"/>
          <p:cNvSpPr/>
          <p:nvPr/>
        </p:nvSpPr>
        <p:spPr>
          <a:xfrm>
            <a:off x="18312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000000"/>
                </a:solidFill>
                <a:latin typeface="Arial"/>
                <a:ea typeface="Arial"/>
                <a:cs typeface="Arial"/>
                <a:sym typeface="Arial"/>
              </a:rPr>
              <a:t>Wiederverwendung von Daten &amp; Standards ermöglichen</a:t>
            </a:r>
            <a:endParaRPr b="0" i="0" sz="1200" u="none" cap="none" strike="noStrike">
              <a:solidFill>
                <a:srgbClr val="000000"/>
              </a:solidFill>
              <a:latin typeface="Arial"/>
              <a:ea typeface="Arial"/>
              <a:cs typeface="Arial"/>
              <a:sym typeface="Arial"/>
            </a:endParaRPr>
          </a:p>
        </p:txBody>
      </p:sp>
      <p:sp>
        <p:nvSpPr>
          <p:cNvPr id="1171" name="Google Shape;1171;g216b6e3f9b0_0_524"/>
          <p:cNvSpPr/>
          <p:nvPr/>
        </p:nvSpPr>
        <p:spPr>
          <a:xfrm>
            <a:off x="3657600" y="4126200"/>
            <a:ext cx="1828800" cy="1017300"/>
          </a:xfrm>
          <a:prstGeom prst="rect">
            <a:avLst/>
          </a:prstGeom>
          <a:solidFill>
            <a:srgbClr val="0025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FFFFFF"/>
                </a:solidFill>
                <a:latin typeface="Arial"/>
                <a:ea typeface="Arial"/>
                <a:cs typeface="Arial"/>
                <a:sym typeface="Arial"/>
              </a:rPr>
              <a:t>Datenschutz &amp; Informationssicherheit gewährleisten</a:t>
            </a:r>
            <a:endParaRPr b="1" i="0" sz="1200" u="none" cap="none" strike="noStrike">
              <a:solidFill>
                <a:srgbClr val="FFFFFF"/>
              </a:solidFill>
              <a:latin typeface="Arial"/>
              <a:ea typeface="Arial"/>
              <a:cs typeface="Arial"/>
              <a:sym typeface="Arial"/>
            </a:endParaRPr>
          </a:p>
        </p:txBody>
      </p:sp>
      <p:sp>
        <p:nvSpPr>
          <p:cNvPr id="1172" name="Google Shape;1172;g216b6e3f9b0_0_524"/>
          <p:cNvSpPr/>
          <p:nvPr/>
        </p:nvSpPr>
        <p:spPr>
          <a:xfrm>
            <a:off x="54864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7F7F7F"/>
                </a:solidFill>
                <a:latin typeface="Arial"/>
                <a:ea typeface="Arial"/>
                <a:cs typeface="Arial"/>
                <a:sym typeface="Arial"/>
              </a:rPr>
              <a:t>Klare Regelungen für eine digitale Ausführung finden</a:t>
            </a:r>
            <a:endParaRPr b="0" i="0" sz="1200" u="none" cap="none" strike="noStrike">
              <a:solidFill>
                <a:srgbClr val="7F7F7F"/>
              </a:solidFill>
              <a:latin typeface="Arial"/>
              <a:ea typeface="Arial"/>
              <a:cs typeface="Arial"/>
              <a:sym typeface="Arial"/>
            </a:endParaRPr>
          </a:p>
        </p:txBody>
      </p:sp>
      <p:sp>
        <p:nvSpPr>
          <p:cNvPr id="1173" name="Google Shape;1173;g216b6e3f9b0_0_524"/>
          <p:cNvSpPr/>
          <p:nvPr/>
        </p:nvSpPr>
        <p:spPr>
          <a:xfrm>
            <a:off x="73128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7F7F7F"/>
                </a:solidFill>
                <a:latin typeface="Arial"/>
                <a:ea typeface="Arial"/>
                <a:cs typeface="Arial"/>
                <a:sym typeface="Arial"/>
              </a:rPr>
              <a:t>Automatisierung ermöglichen</a:t>
            </a:r>
            <a:endParaRPr b="0" i="0" sz="1200" u="none" cap="none" strike="noStrike">
              <a:solidFill>
                <a:srgbClr val="7F7F7F"/>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g216b6e3f9b0_0_540"/>
          <p:cNvSpPr/>
          <p:nvPr/>
        </p:nvSpPr>
        <p:spPr>
          <a:xfrm>
            <a:off x="647919" y="3081367"/>
            <a:ext cx="12360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9" name="Google Shape;1179;g216b6e3f9b0_0_540"/>
          <p:cNvSpPr/>
          <p:nvPr/>
        </p:nvSpPr>
        <p:spPr>
          <a:xfrm>
            <a:off x="2285996" y="3470119"/>
            <a:ext cx="8640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0" name="Google Shape;1180;g216b6e3f9b0_0_540"/>
          <p:cNvSpPr/>
          <p:nvPr/>
        </p:nvSpPr>
        <p:spPr>
          <a:xfrm>
            <a:off x="647918" y="3865517"/>
            <a:ext cx="23457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1" name="Google Shape;1181;g216b6e3f9b0_0_540"/>
          <p:cNvSpPr/>
          <p:nvPr/>
        </p:nvSpPr>
        <p:spPr>
          <a:xfrm>
            <a:off x="647918" y="4260915"/>
            <a:ext cx="21399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2" name="Google Shape;1182;g216b6e3f9b0_0_540"/>
          <p:cNvSpPr txBox="1"/>
          <p:nvPr/>
        </p:nvSpPr>
        <p:spPr>
          <a:xfrm>
            <a:off x="431776" y="1942683"/>
            <a:ext cx="5261700" cy="2625000"/>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600"/>
              <a:buFont typeface="Arial"/>
              <a:buNone/>
            </a:pPr>
            <a:r>
              <a:rPr b="1" i="0" lang="de-DE" sz="1600" u="none" cap="none" strike="noStrike">
                <a:solidFill>
                  <a:srgbClr val="000000"/>
                </a:solidFill>
                <a:latin typeface="Arial"/>
                <a:ea typeface="Arial"/>
                <a:cs typeface="Arial"/>
                <a:sym typeface="Arial"/>
              </a:rPr>
              <a:t>Art. 6 (1) Rechtmäßigkeit der Verarbeitung</a:t>
            </a:r>
            <a:endParaRPr b="1" i="0" sz="1400" u="none" cap="none" strike="noStrike">
              <a:solidFill>
                <a:srgbClr val="000000"/>
              </a:solidFill>
              <a:latin typeface="Arial"/>
              <a:ea typeface="Arial"/>
              <a:cs typeface="Arial"/>
              <a:sym typeface="Arial"/>
            </a:endParaRPr>
          </a:p>
          <a:p>
            <a:pPr indent="0" lvl="0" marL="0" marR="0" rtl="0" algn="l">
              <a:lnSpc>
                <a:spcPct val="120000"/>
              </a:lnSpc>
              <a:spcBef>
                <a:spcPts val="800"/>
              </a:spcBef>
              <a:spcAft>
                <a:spcPts val="0"/>
              </a:spcAft>
              <a:buClr>
                <a:srgbClr val="000000"/>
              </a:buClr>
              <a:buSzPts val="1600"/>
              <a:buFont typeface="Arial"/>
              <a:buNone/>
            </a:pPr>
            <a:r>
              <a:rPr b="0" i="0" lang="de-DE" sz="1600" u="none" cap="none" strike="noStrike">
                <a:solidFill>
                  <a:srgbClr val="000000"/>
                </a:solidFill>
                <a:latin typeface="Arial"/>
                <a:ea typeface="Arial"/>
                <a:cs typeface="Arial"/>
                <a:sym typeface="Arial"/>
              </a:rPr>
              <a:t>»Die Verarbeitung ist nur rechtmäßig, wenn mindestens eine der nachstehenden Bedingungen erfüllt ist: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800"/>
              </a:spcBef>
              <a:spcAft>
                <a:spcPts val="0"/>
              </a:spcAft>
              <a:buClr>
                <a:srgbClr val="000000"/>
              </a:buClr>
              <a:buSzPts val="1600"/>
              <a:buFont typeface="Arial"/>
              <a:buNone/>
            </a:pPr>
            <a:r>
              <a:rPr b="0" i="0" lang="de-DE" sz="1600" u="none" cap="none" strike="noStrike">
                <a:solidFill>
                  <a:srgbClr val="000000"/>
                </a:solidFill>
                <a:latin typeface="Arial"/>
                <a:ea typeface="Arial"/>
                <a:cs typeface="Arial"/>
                <a:sym typeface="Arial"/>
              </a:rPr>
              <a:t>a) </a:t>
            </a:r>
            <a:r>
              <a:rPr b="1" i="0" lang="de-DE" sz="1600" u="none" cap="none" strike="noStrike">
                <a:solidFill>
                  <a:srgbClr val="000000"/>
                </a:solidFill>
                <a:latin typeface="Arial"/>
                <a:ea typeface="Arial"/>
                <a:cs typeface="Arial"/>
                <a:sym typeface="Arial"/>
              </a:rPr>
              <a:t>Einwilligung </a:t>
            </a:r>
            <a:r>
              <a:rPr b="0" i="0" lang="de-DE" sz="1600" u="none" cap="none" strike="noStrike">
                <a:solidFill>
                  <a:srgbClr val="000000"/>
                </a:solidFill>
                <a:latin typeface="Arial"/>
                <a:ea typeface="Arial"/>
                <a:cs typeface="Arial"/>
                <a:sym typeface="Arial"/>
              </a:rPr>
              <a:t>der betroffenen Person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800"/>
              </a:spcBef>
              <a:spcAft>
                <a:spcPts val="0"/>
              </a:spcAft>
              <a:buClr>
                <a:srgbClr val="000000"/>
              </a:buClr>
              <a:buSzPts val="1600"/>
              <a:buFont typeface="Arial"/>
              <a:buNone/>
            </a:pPr>
            <a:r>
              <a:rPr b="0" i="0" lang="de-DE" sz="1600" u="none" cap="none" strike="noStrike">
                <a:solidFill>
                  <a:srgbClr val="000000"/>
                </a:solidFill>
                <a:latin typeface="Arial"/>
                <a:ea typeface="Arial"/>
                <a:cs typeface="Arial"/>
                <a:sym typeface="Arial"/>
              </a:rPr>
              <a:t>b) Abwicklung eines </a:t>
            </a:r>
            <a:r>
              <a:rPr b="1" i="0" lang="de-DE" sz="1600" u="none" cap="none" strike="noStrike">
                <a:solidFill>
                  <a:srgbClr val="000000"/>
                </a:solidFill>
                <a:latin typeface="Arial"/>
                <a:ea typeface="Arial"/>
                <a:cs typeface="Arial"/>
                <a:sym typeface="Arial"/>
              </a:rPr>
              <a:t>Vertrags</a:t>
            </a:r>
            <a:endParaRPr b="1" i="0" sz="1400" u="none" cap="none" strike="noStrike">
              <a:solidFill>
                <a:srgbClr val="000000"/>
              </a:solidFill>
              <a:latin typeface="Arial"/>
              <a:ea typeface="Arial"/>
              <a:cs typeface="Arial"/>
              <a:sym typeface="Arial"/>
            </a:endParaRPr>
          </a:p>
          <a:p>
            <a:pPr indent="0" lvl="0" marL="0" marR="0" rtl="0" algn="l">
              <a:lnSpc>
                <a:spcPct val="120000"/>
              </a:lnSpc>
              <a:spcBef>
                <a:spcPts val="800"/>
              </a:spcBef>
              <a:spcAft>
                <a:spcPts val="0"/>
              </a:spcAft>
              <a:buClr>
                <a:srgbClr val="000000"/>
              </a:buClr>
              <a:buSzPts val="1600"/>
              <a:buFont typeface="Arial"/>
              <a:buNone/>
            </a:pPr>
            <a:r>
              <a:rPr b="0" i="0" lang="de-DE" sz="1600" u="none" cap="none" strike="noStrike">
                <a:solidFill>
                  <a:srgbClr val="000000"/>
                </a:solidFill>
                <a:latin typeface="Arial"/>
                <a:ea typeface="Arial"/>
                <a:cs typeface="Arial"/>
                <a:sym typeface="Arial"/>
              </a:rPr>
              <a:t>c) </a:t>
            </a:r>
            <a:r>
              <a:rPr b="1" i="0" lang="de-DE" sz="1600" u="none" cap="none" strike="noStrike">
                <a:solidFill>
                  <a:srgbClr val="000000"/>
                </a:solidFill>
                <a:latin typeface="Arial"/>
                <a:ea typeface="Arial"/>
                <a:cs typeface="Arial"/>
                <a:sym typeface="Arial"/>
              </a:rPr>
              <a:t>rechtliche Verpflichtung</a:t>
            </a:r>
            <a:r>
              <a:rPr b="0" i="0" lang="de-DE" sz="1600" u="none" cap="none" strike="noStrike">
                <a:solidFill>
                  <a:srgbClr val="000000"/>
                </a:solidFill>
                <a:latin typeface="Arial"/>
                <a:ea typeface="Arial"/>
                <a:cs typeface="Arial"/>
                <a:sym typeface="Arial"/>
              </a:rPr>
              <a:t> der betroffenen Person </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800"/>
              </a:spcBef>
              <a:spcAft>
                <a:spcPts val="0"/>
              </a:spcAft>
              <a:buClr>
                <a:srgbClr val="000000"/>
              </a:buClr>
              <a:buSzPts val="1600"/>
              <a:buFont typeface="Arial"/>
              <a:buNone/>
            </a:pPr>
            <a:r>
              <a:rPr b="0" i="0" lang="de-DE" sz="1600" u="none" cap="none" strike="noStrike">
                <a:solidFill>
                  <a:srgbClr val="000000"/>
                </a:solidFill>
                <a:latin typeface="Arial"/>
                <a:ea typeface="Arial"/>
                <a:cs typeface="Arial"/>
                <a:sym typeface="Arial"/>
              </a:rPr>
              <a:t>d) </a:t>
            </a:r>
            <a:r>
              <a:rPr b="1" i="0" lang="de-DE" sz="1600" u="none" cap="none" strike="noStrike">
                <a:solidFill>
                  <a:srgbClr val="000000"/>
                </a:solidFill>
                <a:latin typeface="Arial"/>
                <a:ea typeface="Arial"/>
                <a:cs typeface="Arial"/>
                <a:sym typeface="Arial"/>
              </a:rPr>
              <a:t>öffentliches Interesse</a:t>
            </a:r>
            <a:r>
              <a:rPr b="0" i="0" lang="de-DE" sz="16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83" name="Google Shape;1183;g216b6e3f9b0_0_540"/>
          <p:cNvSpPr txBox="1"/>
          <p:nvPr/>
        </p:nvSpPr>
        <p:spPr>
          <a:xfrm>
            <a:off x="429815" y="1168501"/>
            <a:ext cx="7943100" cy="4617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de-DE" sz="2400" u="none" cap="none" strike="noStrike">
                <a:solidFill>
                  <a:srgbClr val="000000"/>
                </a:solidFill>
                <a:latin typeface="Arial"/>
                <a:ea typeface="Arial"/>
                <a:cs typeface="Arial"/>
                <a:sym typeface="Arial"/>
              </a:rPr>
              <a:t>Datenschutzgrundverordnung (DSGVO)</a:t>
            </a:r>
            <a:endParaRPr b="0" i="0" sz="1400" u="none" cap="none" strike="noStrike">
              <a:solidFill>
                <a:srgbClr val="000000"/>
              </a:solidFill>
              <a:latin typeface="Arial"/>
              <a:ea typeface="Arial"/>
              <a:cs typeface="Arial"/>
              <a:sym typeface="Arial"/>
            </a:endParaRPr>
          </a:p>
        </p:txBody>
      </p:sp>
      <p:sp>
        <p:nvSpPr>
          <p:cNvPr id="1184" name="Google Shape;1184;g216b6e3f9b0_0_540"/>
          <p:cNvSpPr/>
          <p:nvPr/>
        </p:nvSpPr>
        <p:spPr>
          <a:xfrm>
            <a:off x="6020675" y="1943775"/>
            <a:ext cx="2352600" cy="1021200"/>
          </a:xfrm>
          <a:prstGeom prst="roundRect">
            <a:avLst>
              <a:gd fmla="val 16667" name="adj"/>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de-DE" sz="1300" u="none" cap="none" strike="noStrike">
                <a:solidFill>
                  <a:schemeClr val="accent5"/>
                </a:solidFill>
                <a:latin typeface="Arial"/>
                <a:ea typeface="Arial"/>
                <a:cs typeface="Arial"/>
                <a:sym typeface="Arial"/>
              </a:rPr>
              <a:t>Die Verarbeitung personenbezogener Daten wird anhand konkreter Kriterien legitimiert. </a:t>
            </a:r>
            <a:endParaRPr b="0" i="0" sz="1300" u="none" cap="none" strike="noStrike">
              <a:solidFill>
                <a:schemeClr val="accent5"/>
              </a:solidFill>
              <a:latin typeface="Arial"/>
              <a:ea typeface="Arial"/>
              <a:cs typeface="Arial"/>
              <a:sym typeface="Arial"/>
            </a:endParaRPr>
          </a:p>
        </p:txBody>
      </p:sp>
      <p:pic>
        <p:nvPicPr>
          <p:cNvPr id="1185" name="Google Shape;1185;g216b6e3f9b0_0_540"/>
          <p:cNvPicPr preferRelativeResize="0"/>
          <p:nvPr/>
        </p:nvPicPr>
        <p:blipFill rotWithShape="1">
          <a:blip r:embed="rId3">
            <a:alphaModFix/>
          </a:blip>
          <a:srcRect b="29438" l="7050" r="-7050" t="57022"/>
          <a:stretch/>
        </p:blipFill>
        <p:spPr>
          <a:xfrm rot="293719">
            <a:off x="7256793" y="107819"/>
            <a:ext cx="2285441" cy="696335"/>
          </a:xfrm>
          <a:prstGeom prst="rect">
            <a:avLst/>
          </a:prstGeom>
          <a:noFill/>
          <a:ln>
            <a:noFill/>
          </a:ln>
        </p:spPr>
      </p:pic>
      <p:sp>
        <p:nvSpPr>
          <p:cNvPr id="1186" name="Google Shape;1186;g216b6e3f9b0_0_540"/>
          <p:cNvSpPr txBox="1"/>
          <p:nvPr/>
        </p:nvSpPr>
        <p:spPr>
          <a:xfrm>
            <a:off x="429894" y="922575"/>
            <a:ext cx="51009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accent5"/>
              </a:buClr>
              <a:buSzPts val="1200"/>
              <a:buFont typeface="Arial"/>
              <a:buNone/>
            </a:pPr>
            <a:r>
              <a:rPr b="1" lang="de-DE" sz="1200">
                <a:solidFill>
                  <a:schemeClr val="accent4"/>
                </a:solidFill>
              </a:rPr>
              <a:t>Prinzip 3: Datenschutz &amp; Informationssicherheit gewährleisten</a:t>
            </a:r>
            <a:endParaRPr b="1" sz="1200">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18f2b831861_0_4"/>
          <p:cNvSpPr txBox="1"/>
          <p:nvPr>
            <p:ph idx="4294967295" type="title"/>
          </p:nvPr>
        </p:nvSpPr>
        <p:spPr>
          <a:xfrm>
            <a:off x="620926" y="729000"/>
            <a:ext cx="7277700" cy="528000"/>
          </a:xfrm>
          <a:prstGeom prst="rect">
            <a:avLst/>
          </a:prstGeom>
          <a:noFill/>
          <a:ln>
            <a:noFill/>
          </a:ln>
        </p:spPr>
        <p:txBody>
          <a:bodyPr anchorCtr="0" anchor="t" bIns="35100" lIns="67500" spcFirstLastPara="1" rIns="67500" wrap="square" tIns="35100">
            <a:spAutoFit/>
          </a:bodyPr>
          <a:lstStyle/>
          <a:p>
            <a:pPr indent="0" lvl="0" marL="0" marR="0" rtl="0" algn="l">
              <a:lnSpc>
                <a:spcPct val="90000"/>
              </a:lnSpc>
              <a:spcBef>
                <a:spcPts val="0"/>
              </a:spcBef>
              <a:spcAft>
                <a:spcPts val="0"/>
              </a:spcAft>
              <a:buClr>
                <a:srgbClr val="000000"/>
              </a:buClr>
              <a:buSzPts val="1000"/>
              <a:buFont typeface="Arial"/>
              <a:buNone/>
            </a:pPr>
            <a:r>
              <a:rPr b="1" lang="de-DE"/>
              <a:t>So arbeiten wir heute:</a:t>
            </a:r>
            <a:endParaRPr b="1"/>
          </a:p>
        </p:txBody>
      </p:sp>
      <p:sp>
        <p:nvSpPr>
          <p:cNvPr id="791" name="Google Shape;791;g18f2b831861_0_4"/>
          <p:cNvSpPr txBox="1"/>
          <p:nvPr>
            <p:ph idx="1" type="body"/>
          </p:nvPr>
        </p:nvSpPr>
        <p:spPr>
          <a:xfrm>
            <a:off x="7308510" y="3272913"/>
            <a:ext cx="1717800" cy="576300"/>
          </a:xfrm>
          <a:prstGeom prst="rect">
            <a:avLst/>
          </a:prstGeom>
          <a:noFill/>
          <a:ln>
            <a:noFill/>
          </a:ln>
        </p:spPr>
        <p:txBody>
          <a:bodyPr anchorCtr="0" anchor="ctr" bIns="72000" lIns="91425" spcFirstLastPara="1" rIns="91425" wrap="square" tIns="72000">
            <a:spAutoFit/>
          </a:bodyPr>
          <a:lstStyle/>
          <a:p>
            <a:pPr indent="0" lvl="0" marL="0" marR="0" rtl="0" algn="ctr">
              <a:lnSpc>
                <a:spcPct val="100000"/>
              </a:lnSpc>
              <a:spcBef>
                <a:spcPts val="1500"/>
              </a:spcBef>
              <a:spcAft>
                <a:spcPts val="0"/>
              </a:spcAft>
              <a:buSzPts val="1000"/>
              <a:buNone/>
            </a:pPr>
            <a:r>
              <a:rPr lang="de-DE" sz="1400">
                <a:solidFill>
                  <a:schemeClr val="accent5"/>
                </a:solidFill>
              </a:rPr>
              <a:t>Bring die Dinge </a:t>
            </a:r>
            <a:br>
              <a:rPr lang="de-DE" sz="1400">
                <a:solidFill>
                  <a:schemeClr val="accent5"/>
                </a:solidFill>
              </a:rPr>
            </a:br>
            <a:r>
              <a:rPr b="1" lang="de-DE" sz="1400">
                <a:solidFill>
                  <a:schemeClr val="accent5"/>
                </a:solidFill>
              </a:rPr>
              <a:t>auf den Punkt</a:t>
            </a:r>
            <a:r>
              <a:rPr lang="de-DE" sz="1400">
                <a:solidFill>
                  <a:schemeClr val="accent5"/>
                </a:solidFill>
              </a:rPr>
              <a:t>.</a:t>
            </a:r>
            <a:endParaRPr sz="1400">
              <a:solidFill>
                <a:schemeClr val="accent5"/>
              </a:solidFill>
            </a:endParaRPr>
          </a:p>
        </p:txBody>
      </p:sp>
      <p:pic>
        <p:nvPicPr>
          <p:cNvPr id="792" name="Google Shape;792;g18f2b831861_0_4"/>
          <p:cNvPicPr preferRelativeResize="0"/>
          <p:nvPr/>
        </p:nvPicPr>
        <p:blipFill rotWithShape="1">
          <a:blip r:embed="rId3">
            <a:alphaModFix/>
          </a:blip>
          <a:srcRect b="0" l="0" r="0" t="0"/>
          <a:stretch/>
        </p:blipFill>
        <p:spPr>
          <a:xfrm>
            <a:off x="4031872" y="1924947"/>
            <a:ext cx="1080375" cy="1080353"/>
          </a:xfrm>
          <a:prstGeom prst="rect">
            <a:avLst/>
          </a:prstGeom>
          <a:noFill/>
          <a:ln>
            <a:noFill/>
          </a:ln>
        </p:spPr>
      </p:pic>
      <p:pic>
        <p:nvPicPr>
          <p:cNvPr id="793" name="Google Shape;793;g18f2b831861_0_4"/>
          <p:cNvPicPr preferRelativeResize="0"/>
          <p:nvPr/>
        </p:nvPicPr>
        <p:blipFill rotWithShape="1">
          <a:blip r:embed="rId4">
            <a:alphaModFix/>
          </a:blip>
          <a:srcRect b="0" l="0" r="0" t="0"/>
          <a:stretch/>
        </p:blipFill>
        <p:spPr>
          <a:xfrm>
            <a:off x="7670625" y="1924962"/>
            <a:ext cx="993550" cy="993550"/>
          </a:xfrm>
          <a:prstGeom prst="rect">
            <a:avLst/>
          </a:prstGeom>
          <a:noFill/>
          <a:ln>
            <a:noFill/>
          </a:ln>
        </p:spPr>
      </p:pic>
      <p:sp>
        <p:nvSpPr>
          <p:cNvPr id="794" name="Google Shape;794;g18f2b831861_0_4"/>
          <p:cNvSpPr txBox="1"/>
          <p:nvPr>
            <p:ph idx="1" type="body"/>
          </p:nvPr>
        </p:nvSpPr>
        <p:spPr>
          <a:xfrm>
            <a:off x="3713160" y="3272900"/>
            <a:ext cx="1717800" cy="576300"/>
          </a:xfrm>
          <a:prstGeom prst="rect">
            <a:avLst/>
          </a:prstGeom>
          <a:noFill/>
          <a:ln>
            <a:noFill/>
          </a:ln>
        </p:spPr>
        <p:txBody>
          <a:bodyPr anchorCtr="0" anchor="ctr" bIns="72000" lIns="91425" spcFirstLastPara="1" rIns="91425" wrap="square" tIns="72000">
            <a:spAutoFit/>
          </a:bodyPr>
          <a:lstStyle/>
          <a:p>
            <a:pPr indent="0" lvl="0" marL="0" rtl="0" algn="ctr">
              <a:lnSpc>
                <a:spcPct val="100000"/>
              </a:lnSpc>
              <a:spcBef>
                <a:spcPts val="1500"/>
              </a:spcBef>
              <a:spcAft>
                <a:spcPts val="0"/>
              </a:spcAft>
              <a:buSzPts val="1000"/>
              <a:buNone/>
            </a:pPr>
            <a:r>
              <a:rPr lang="de-DE" sz="1400">
                <a:solidFill>
                  <a:schemeClr val="accent5"/>
                </a:solidFill>
              </a:rPr>
              <a:t>Visualisiere deine Gedanken …</a:t>
            </a:r>
            <a:endParaRPr sz="1400">
              <a:solidFill>
                <a:schemeClr val="accent5"/>
              </a:solidFill>
            </a:endParaRPr>
          </a:p>
        </p:txBody>
      </p:sp>
      <p:sp>
        <p:nvSpPr>
          <p:cNvPr id="795" name="Google Shape;795;g18f2b831861_0_4"/>
          <p:cNvSpPr txBox="1"/>
          <p:nvPr>
            <p:ph idx="1" type="body"/>
          </p:nvPr>
        </p:nvSpPr>
        <p:spPr>
          <a:xfrm>
            <a:off x="5510835" y="3272900"/>
            <a:ext cx="1717800" cy="792000"/>
          </a:xfrm>
          <a:prstGeom prst="rect">
            <a:avLst/>
          </a:prstGeom>
          <a:noFill/>
          <a:ln>
            <a:noFill/>
          </a:ln>
        </p:spPr>
        <p:txBody>
          <a:bodyPr anchorCtr="0" anchor="ctr" bIns="72000" lIns="91425" spcFirstLastPara="1" rIns="91425" wrap="square" tIns="72000">
            <a:spAutoFit/>
          </a:bodyPr>
          <a:lstStyle/>
          <a:p>
            <a:pPr indent="0" lvl="0" marL="0" marR="0" rtl="0" algn="ctr">
              <a:lnSpc>
                <a:spcPct val="100000"/>
              </a:lnSpc>
              <a:spcBef>
                <a:spcPts val="1500"/>
              </a:spcBef>
              <a:spcAft>
                <a:spcPts val="0"/>
              </a:spcAft>
              <a:buSzPts val="1000"/>
              <a:buNone/>
            </a:pPr>
            <a:r>
              <a:rPr lang="de-DE" sz="1400">
                <a:solidFill>
                  <a:schemeClr val="accent5"/>
                </a:solidFill>
              </a:rPr>
              <a:t>… aber bitte nicht direkt auf den </a:t>
            </a:r>
            <a:r>
              <a:rPr b="1" lang="de-DE" sz="1400">
                <a:solidFill>
                  <a:schemeClr val="accent5"/>
                </a:solidFill>
              </a:rPr>
              <a:t>Plakaten</a:t>
            </a:r>
            <a:r>
              <a:rPr lang="de-DE" sz="1400">
                <a:solidFill>
                  <a:schemeClr val="accent5"/>
                </a:solidFill>
              </a:rPr>
              <a:t>.</a:t>
            </a:r>
            <a:endParaRPr sz="1400">
              <a:solidFill>
                <a:schemeClr val="accent5"/>
              </a:solidFill>
            </a:endParaRPr>
          </a:p>
        </p:txBody>
      </p:sp>
      <p:pic>
        <p:nvPicPr>
          <p:cNvPr id="796" name="Google Shape;796;g18f2b831861_0_4"/>
          <p:cNvPicPr preferRelativeResize="0"/>
          <p:nvPr/>
        </p:nvPicPr>
        <p:blipFill rotWithShape="1">
          <a:blip r:embed="rId5">
            <a:alphaModFix/>
          </a:blip>
          <a:srcRect b="0" l="0" r="0" t="0"/>
          <a:stretch/>
        </p:blipFill>
        <p:spPr>
          <a:xfrm>
            <a:off x="5829553" y="1836975"/>
            <a:ext cx="1080363" cy="1080363"/>
          </a:xfrm>
          <a:prstGeom prst="rect">
            <a:avLst/>
          </a:prstGeom>
          <a:noFill/>
          <a:ln>
            <a:noFill/>
          </a:ln>
        </p:spPr>
      </p:pic>
      <p:pic>
        <p:nvPicPr>
          <p:cNvPr id="797" name="Google Shape;797;g18f2b831861_0_4"/>
          <p:cNvPicPr preferRelativeResize="0"/>
          <p:nvPr/>
        </p:nvPicPr>
        <p:blipFill rotWithShape="1">
          <a:blip r:embed="rId6">
            <a:alphaModFix/>
          </a:blip>
          <a:srcRect b="0" l="0" r="0" t="0"/>
          <a:stretch/>
        </p:blipFill>
        <p:spPr>
          <a:xfrm>
            <a:off x="474785" y="1908462"/>
            <a:ext cx="993550" cy="993550"/>
          </a:xfrm>
          <a:prstGeom prst="rect">
            <a:avLst/>
          </a:prstGeom>
          <a:noFill/>
          <a:ln>
            <a:noFill/>
          </a:ln>
        </p:spPr>
      </p:pic>
      <p:sp>
        <p:nvSpPr>
          <p:cNvPr id="798" name="Google Shape;798;g18f2b831861_0_4"/>
          <p:cNvSpPr txBox="1"/>
          <p:nvPr>
            <p:ph idx="1" type="body"/>
          </p:nvPr>
        </p:nvSpPr>
        <p:spPr>
          <a:xfrm>
            <a:off x="112660" y="3272913"/>
            <a:ext cx="1717800" cy="792000"/>
          </a:xfrm>
          <a:prstGeom prst="rect">
            <a:avLst/>
          </a:prstGeom>
          <a:noFill/>
          <a:ln>
            <a:noFill/>
          </a:ln>
        </p:spPr>
        <p:txBody>
          <a:bodyPr anchorCtr="0" anchor="ctr" bIns="72000" lIns="91425" spcFirstLastPara="1" rIns="91425" wrap="square" tIns="72000">
            <a:spAutoFit/>
          </a:bodyPr>
          <a:lstStyle/>
          <a:p>
            <a:pPr indent="0" lvl="0" marL="0" rtl="0" algn="ctr">
              <a:lnSpc>
                <a:spcPct val="100000"/>
              </a:lnSpc>
              <a:spcBef>
                <a:spcPts val="1500"/>
              </a:spcBef>
              <a:spcAft>
                <a:spcPts val="0"/>
              </a:spcAft>
              <a:buSzPts val="1000"/>
              <a:buNone/>
            </a:pPr>
            <a:r>
              <a:rPr lang="de-DE" sz="1400">
                <a:solidFill>
                  <a:schemeClr val="accent5"/>
                </a:solidFill>
              </a:rPr>
              <a:t>Wir arbeiten </a:t>
            </a:r>
            <a:r>
              <a:rPr b="1" lang="de-DE" sz="1400">
                <a:solidFill>
                  <a:schemeClr val="accent5"/>
                </a:solidFill>
              </a:rPr>
              <a:t>gemeinsam</a:t>
            </a:r>
            <a:r>
              <a:rPr lang="de-DE" sz="1400">
                <a:solidFill>
                  <a:schemeClr val="accent5"/>
                </a:solidFill>
              </a:rPr>
              <a:t> und im </a:t>
            </a:r>
            <a:r>
              <a:rPr b="1" lang="de-DE" sz="1400">
                <a:solidFill>
                  <a:schemeClr val="accent5"/>
                </a:solidFill>
              </a:rPr>
              <a:t>Vertrauen</a:t>
            </a:r>
            <a:r>
              <a:rPr lang="de-DE" sz="1400">
                <a:solidFill>
                  <a:schemeClr val="accent5"/>
                </a:solidFill>
              </a:rPr>
              <a:t>.</a:t>
            </a:r>
            <a:endParaRPr sz="1400">
              <a:solidFill>
                <a:schemeClr val="accent5"/>
              </a:solidFill>
            </a:endParaRPr>
          </a:p>
        </p:txBody>
      </p:sp>
      <p:sp>
        <p:nvSpPr>
          <p:cNvPr id="799" name="Google Shape;799;g18f2b831861_0_4"/>
          <p:cNvSpPr txBox="1"/>
          <p:nvPr>
            <p:ph idx="1" type="body"/>
          </p:nvPr>
        </p:nvSpPr>
        <p:spPr>
          <a:xfrm>
            <a:off x="1915485" y="3272913"/>
            <a:ext cx="1717800" cy="792000"/>
          </a:xfrm>
          <a:prstGeom prst="rect">
            <a:avLst/>
          </a:prstGeom>
          <a:noFill/>
          <a:ln>
            <a:noFill/>
          </a:ln>
        </p:spPr>
        <p:txBody>
          <a:bodyPr anchorCtr="0" anchor="ctr" bIns="72000" lIns="91425" spcFirstLastPara="1" rIns="91425" wrap="square" tIns="72000">
            <a:spAutoFit/>
          </a:bodyPr>
          <a:lstStyle/>
          <a:p>
            <a:pPr indent="0" lvl="0" marL="0" rtl="0" algn="ctr">
              <a:lnSpc>
                <a:spcPct val="100000"/>
              </a:lnSpc>
              <a:spcBef>
                <a:spcPts val="1500"/>
              </a:spcBef>
              <a:spcAft>
                <a:spcPts val="0"/>
              </a:spcAft>
              <a:buSzPts val="1000"/>
              <a:buNone/>
            </a:pPr>
            <a:r>
              <a:rPr b="1" lang="de-DE" sz="1400">
                <a:solidFill>
                  <a:schemeClr val="accent5"/>
                </a:solidFill>
              </a:rPr>
              <a:t>Konzentration</a:t>
            </a:r>
            <a:r>
              <a:rPr lang="de-DE" sz="1400">
                <a:solidFill>
                  <a:schemeClr val="accent5"/>
                </a:solidFill>
              </a:rPr>
              <a:t> auf das, was im Raum passiert.</a:t>
            </a:r>
            <a:endParaRPr sz="1400">
              <a:solidFill>
                <a:schemeClr val="accent5"/>
              </a:solidFill>
            </a:endParaRPr>
          </a:p>
        </p:txBody>
      </p:sp>
      <p:pic>
        <p:nvPicPr>
          <p:cNvPr id="800" name="Google Shape;800;g18f2b831861_0_4"/>
          <p:cNvPicPr preferRelativeResize="0"/>
          <p:nvPr/>
        </p:nvPicPr>
        <p:blipFill rotWithShape="1">
          <a:blip r:embed="rId7">
            <a:alphaModFix/>
          </a:blip>
          <a:srcRect b="0" l="0" r="0" t="0"/>
          <a:stretch/>
        </p:blipFill>
        <p:spPr>
          <a:xfrm>
            <a:off x="2277610" y="1924963"/>
            <a:ext cx="993550" cy="993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g2562f746593_0_316"/>
          <p:cNvSpPr txBox="1"/>
          <p:nvPr/>
        </p:nvSpPr>
        <p:spPr>
          <a:xfrm>
            <a:off x="429912" y="922575"/>
            <a:ext cx="62607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accent5"/>
              </a:buClr>
              <a:buSzPts val="1100"/>
              <a:buFont typeface="Arial"/>
              <a:buNone/>
            </a:pPr>
            <a:r>
              <a:rPr b="1" lang="de-DE" sz="1200">
                <a:solidFill>
                  <a:schemeClr val="accent4"/>
                </a:solidFill>
              </a:rPr>
              <a:t>Prinzip 3: Datenschutz &amp; Informationssicherheit gewährleisten</a:t>
            </a:r>
            <a:endParaRPr b="1" sz="1200">
              <a:solidFill>
                <a:schemeClr val="accent4"/>
              </a:solidFill>
            </a:endParaRPr>
          </a:p>
        </p:txBody>
      </p:sp>
      <p:sp>
        <p:nvSpPr>
          <p:cNvPr id="1192" name="Google Shape;1192;g2562f746593_0_316"/>
          <p:cNvSpPr txBox="1"/>
          <p:nvPr/>
        </p:nvSpPr>
        <p:spPr>
          <a:xfrm>
            <a:off x="431775" y="1833050"/>
            <a:ext cx="7411200" cy="2908500"/>
          </a:xfrm>
          <a:prstGeom prst="rect">
            <a:avLst/>
          </a:prstGeom>
          <a:noFill/>
          <a:ln>
            <a:noFill/>
          </a:ln>
        </p:spPr>
        <p:txBody>
          <a:bodyPr anchorCtr="0" anchor="t" bIns="45700" lIns="0" spcFirstLastPara="1" rIns="91425" wrap="square" tIns="45700">
            <a:noAutofit/>
          </a:bodyPr>
          <a:lstStyle/>
          <a:p>
            <a:pPr indent="-323850" lvl="0" marL="457200" marR="0" rtl="0" algn="l">
              <a:lnSpc>
                <a:spcPct val="120000"/>
              </a:lnSpc>
              <a:spcBef>
                <a:spcPts val="8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Beteiligen Sie frühzeitig Expertinnen und Experten für Datenschutz und Informationssicherheit, um datenschutzkonforme Regelungen zu schreiben.</a:t>
            </a:r>
            <a:endParaRPr b="0" i="0" sz="15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Schaffen Sie die Rechtsgrundlage, um alle benötigten Daten zu erfassen und zu verarbeiten. Beachten Sie dabei die Datensparsamkeit.</a:t>
            </a:r>
            <a:endParaRPr b="0" i="0" sz="15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100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Berücksichtigen Sie die finanziellen und personellen Ressourcen, die für die Erfüllung der Vorgaben der Informationssicherheit nötig sind.</a:t>
            </a:r>
            <a:endParaRPr b="0" i="0" sz="1500" u="none" cap="none" strike="noStrike">
              <a:solidFill>
                <a:srgbClr val="000000"/>
              </a:solidFill>
              <a:latin typeface="Arial"/>
              <a:ea typeface="Arial"/>
              <a:cs typeface="Arial"/>
              <a:sym typeface="Arial"/>
            </a:endParaRPr>
          </a:p>
        </p:txBody>
      </p:sp>
      <p:pic>
        <p:nvPicPr>
          <p:cNvPr id="1193" name="Google Shape;1193;g2562f746593_0_316"/>
          <p:cNvPicPr preferRelativeResize="0"/>
          <p:nvPr/>
        </p:nvPicPr>
        <p:blipFill rotWithShape="1">
          <a:blip r:embed="rId3">
            <a:alphaModFix/>
          </a:blip>
          <a:srcRect b="29437" l="7050" r="-7050" t="57095"/>
          <a:stretch/>
        </p:blipFill>
        <p:spPr>
          <a:xfrm rot="293719">
            <a:off x="7256634" y="111526"/>
            <a:ext cx="2285434" cy="692625"/>
          </a:xfrm>
          <a:prstGeom prst="rect">
            <a:avLst/>
          </a:prstGeom>
          <a:noFill/>
          <a:ln>
            <a:noFill/>
          </a:ln>
        </p:spPr>
      </p:pic>
      <p:sp>
        <p:nvSpPr>
          <p:cNvPr id="1194" name="Google Shape;1194;g2562f746593_0_316"/>
          <p:cNvSpPr txBox="1"/>
          <p:nvPr/>
        </p:nvSpPr>
        <p:spPr>
          <a:xfrm>
            <a:off x="429814" y="1168501"/>
            <a:ext cx="8282400" cy="4617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Clr>
                <a:schemeClr val="accent5"/>
              </a:buClr>
              <a:buSzPts val="1100"/>
              <a:buFont typeface="Arial"/>
              <a:buNone/>
            </a:pPr>
            <a:r>
              <a:rPr b="1" lang="de-DE" sz="2400"/>
              <a:t>Tipps für Ihr Regelungsvorhaben</a:t>
            </a:r>
            <a:endParaRPr b="1"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g216b6e3f9b0_0_560"/>
          <p:cNvSpPr txBox="1"/>
          <p:nvPr/>
        </p:nvSpPr>
        <p:spPr>
          <a:xfrm>
            <a:off x="425455" y="1574673"/>
            <a:ext cx="8721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de-DE" sz="3600" u="none" cap="none" strike="noStrike">
                <a:solidFill>
                  <a:schemeClr val="accent4"/>
                </a:solidFill>
                <a:latin typeface="Arial"/>
                <a:ea typeface="Arial"/>
                <a:cs typeface="Arial"/>
                <a:sym typeface="Arial"/>
              </a:rPr>
              <a:t>Prinzip 4</a:t>
            </a:r>
            <a:endParaRPr b="1" i="0" sz="36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de-DE" sz="3600" u="none" cap="none" strike="noStrike">
                <a:solidFill>
                  <a:srgbClr val="000000"/>
                </a:solidFill>
                <a:latin typeface="Arial"/>
                <a:ea typeface="Arial"/>
                <a:cs typeface="Arial"/>
                <a:sym typeface="Arial"/>
              </a:rPr>
              <a:t>Klare Regelungen für eine digitale Ausführung finden</a:t>
            </a:r>
            <a:endParaRPr b="1" i="0" sz="3600" u="none" cap="none" strike="noStrike">
              <a:solidFill>
                <a:srgbClr val="000000"/>
              </a:solidFill>
              <a:latin typeface="Arial"/>
              <a:ea typeface="Arial"/>
              <a:cs typeface="Arial"/>
              <a:sym typeface="Arial"/>
            </a:endParaRPr>
          </a:p>
        </p:txBody>
      </p:sp>
      <p:sp>
        <p:nvSpPr>
          <p:cNvPr id="1200" name="Google Shape;1200;g216b6e3f9b0_0_560"/>
          <p:cNvSpPr/>
          <p:nvPr/>
        </p:nvSpPr>
        <p:spPr>
          <a:xfrm>
            <a:off x="24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000000"/>
                </a:solidFill>
                <a:latin typeface="Arial"/>
                <a:ea typeface="Arial"/>
                <a:cs typeface="Arial"/>
                <a:sym typeface="Arial"/>
              </a:rPr>
              <a:t>Digitale Kommunikation sicherstellen</a:t>
            </a:r>
            <a:endParaRPr b="0" i="0" sz="1200" u="none" cap="none" strike="noStrike">
              <a:solidFill>
                <a:srgbClr val="000000"/>
              </a:solidFill>
              <a:latin typeface="Arial"/>
              <a:ea typeface="Arial"/>
              <a:cs typeface="Arial"/>
              <a:sym typeface="Arial"/>
            </a:endParaRPr>
          </a:p>
        </p:txBody>
      </p:sp>
      <p:sp>
        <p:nvSpPr>
          <p:cNvPr id="1201" name="Google Shape;1201;g216b6e3f9b0_0_560"/>
          <p:cNvSpPr/>
          <p:nvPr/>
        </p:nvSpPr>
        <p:spPr>
          <a:xfrm>
            <a:off x="18312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000000"/>
                </a:solidFill>
                <a:latin typeface="Arial"/>
                <a:ea typeface="Arial"/>
                <a:cs typeface="Arial"/>
                <a:sym typeface="Arial"/>
              </a:rPr>
              <a:t>Wiederverwendung von Daten &amp; Standards ermöglichen</a:t>
            </a:r>
            <a:endParaRPr b="0" i="0" sz="1200" u="none" cap="none" strike="noStrike">
              <a:solidFill>
                <a:srgbClr val="000000"/>
              </a:solidFill>
              <a:latin typeface="Arial"/>
              <a:ea typeface="Arial"/>
              <a:cs typeface="Arial"/>
              <a:sym typeface="Arial"/>
            </a:endParaRPr>
          </a:p>
        </p:txBody>
      </p:sp>
      <p:sp>
        <p:nvSpPr>
          <p:cNvPr id="1202" name="Google Shape;1202;g216b6e3f9b0_0_560"/>
          <p:cNvSpPr/>
          <p:nvPr/>
        </p:nvSpPr>
        <p:spPr>
          <a:xfrm>
            <a:off x="36576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000000"/>
                </a:solidFill>
                <a:latin typeface="Arial"/>
                <a:ea typeface="Arial"/>
                <a:cs typeface="Arial"/>
                <a:sym typeface="Arial"/>
              </a:rPr>
              <a:t>Datenschutz &amp; Informationssicherheit gewährleisten</a:t>
            </a:r>
            <a:endParaRPr b="0" i="0" sz="1200" u="none" cap="none" strike="noStrike">
              <a:solidFill>
                <a:srgbClr val="000000"/>
              </a:solidFill>
              <a:latin typeface="Arial"/>
              <a:ea typeface="Arial"/>
              <a:cs typeface="Arial"/>
              <a:sym typeface="Arial"/>
            </a:endParaRPr>
          </a:p>
        </p:txBody>
      </p:sp>
      <p:sp>
        <p:nvSpPr>
          <p:cNvPr id="1203" name="Google Shape;1203;g216b6e3f9b0_0_560"/>
          <p:cNvSpPr/>
          <p:nvPr/>
        </p:nvSpPr>
        <p:spPr>
          <a:xfrm>
            <a:off x="5486400" y="4126200"/>
            <a:ext cx="1828800" cy="1017300"/>
          </a:xfrm>
          <a:prstGeom prst="rect">
            <a:avLst/>
          </a:prstGeom>
          <a:solidFill>
            <a:srgbClr val="0025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FFFFFF"/>
                </a:solidFill>
                <a:latin typeface="Arial"/>
                <a:ea typeface="Arial"/>
                <a:cs typeface="Arial"/>
                <a:sym typeface="Arial"/>
              </a:rPr>
              <a:t>Klare Regelungen für eine digitale Ausführung finden</a:t>
            </a:r>
            <a:endParaRPr b="1" i="0" sz="1200" u="none" cap="none" strike="noStrike">
              <a:solidFill>
                <a:srgbClr val="FFFFFF"/>
              </a:solidFill>
              <a:latin typeface="Arial"/>
              <a:ea typeface="Arial"/>
              <a:cs typeface="Arial"/>
              <a:sym typeface="Arial"/>
            </a:endParaRPr>
          </a:p>
        </p:txBody>
      </p:sp>
      <p:sp>
        <p:nvSpPr>
          <p:cNvPr id="1204" name="Google Shape;1204;g216b6e3f9b0_0_560"/>
          <p:cNvSpPr/>
          <p:nvPr/>
        </p:nvSpPr>
        <p:spPr>
          <a:xfrm>
            <a:off x="73128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7F7F7F"/>
                </a:solidFill>
                <a:latin typeface="Arial"/>
                <a:ea typeface="Arial"/>
                <a:cs typeface="Arial"/>
                <a:sym typeface="Arial"/>
              </a:rPr>
              <a:t>Automatisierung ermöglichen</a:t>
            </a:r>
            <a:endParaRPr b="0" i="0" sz="1200" u="none" cap="none" strike="noStrike">
              <a:solidFill>
                <a:srgbClr val="7F7F7F"/>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g216b6e3f9b0_0_576"/>
          <p:cNvSpPr/>
          <p:nvPr/>
        </p:nvSpPr>
        <p:spPr>
          <a:xfrm>
            <a:off x="2176351" y="2698012"/>
            <a:ext cx="8838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0" name="Google Shape;1210;g216b6e3f9b0_0_576"/>
          <p:cNvSpPr/>
          <p:nvPr/>
        </p:nvSpPr>
        <p:spPr>
          <a:xfrm>
            <a:off x="4784650" y="2698011"/>
            <a:ext cx="3921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1" name="Google Shape;1211;g216b6e3f9b0_0_576"/>
          <p:cNvSpPr/>
          <p:nvPr/>
        </p:nvSpPr>
        <p:spPr>
          <a:xfrm>
            <a:off x="395396" y="2987082"/>
            <a:ext cx="5250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2" name="Google Shape;1212;g216b6e3f9b0_0_576"/>
          <p:cNvSpPr/>
          <p:nvPr/>
        </p:nvSpPr>
        <p:spPr>
          <a:xfrm>
            <a:off x="395395" y="3276155"/>
            <a:ext cx="9105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3" name="Google Shape;1213;g216b6e3f9b0_0_576"/>
          <p:cNvSpPr txBox="1"/>
          <p:nvPr/>
        </p:nvSpPr>
        <p:spPr>
          <a:xfrm>
            <a:off x="431776" y="1942683"/>
            <a:ext cx="5261700" cy="1623300"/>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600"/>
              <a:buFont typeface="Arial"/>
              <a:buNone/>
            </a:pPr>
            <a:r>
              <a:rPr b="1" i="0" lang="de-DE" sz="1600" u="none" cap="none" strike="noStrike">
                <a:solidFill>
                  <a:srgbClr val="000000"/>
                </a:solidFill>
                <a:latin typeface="Arial"/>
                <a:ea typeface="Arial"/>
                <a:cs typeface="Arial"/>
                <a:sym typeface="Arial"/>
              </a:rPr>
              <a:t>§ 6 (1) Höhe des Kindergeldes</a:t>
            </a:r>
            <a:endParaRPr b="1" i="0" sz="1400" u="none" cap="none" strike="noStrike">
              <a:solidFill>
                <a:srgbClr val="000000"/>
              </a:solidFill>
              <a:latin typeface="Arial"/>
              <a:ea typeface="Arial"/>
              <a:cs typeface="Arial"/>
              <a:sym typeface="Arial"/>
            </a:endParaRPr>
          </a:p>
          <a:p>
            <a:pPr indent="0" lvl="0" marL="0" marR="0" rtl="0" algn="l">
              <a:lnSpc>
                <a:spcPct val="120000"/>
              </a:lnSpc>
              <a:spcBef>
                <a:spcPts val="800"/>
              </a:spcBef>
              <a:spcAft>
                <a:spcPts val="0"/>
              </a:spcAft>
              <a:buClr>
                <a:srgbClr val="000000"/>
              </a:buClr>
              <a:buSzPts val="1600"/>
              <a:buFont typeface="Arial"/>
              <a:buNone/>
            </a:pPr>
            <a:r>
              <a:rPr b="0" i="0" lang="de-DE" sz="1600" u="none" cap="none" strike="noStrike">
                <a:solidFill>
                  <a:srgbClr val="000000"/>
                </a:solidFill>
                <a:latin typeface="Arial"/>
                <a:ea typeface="Arial"/>
                <a:cs typeface="Arial"/>
                <a:sym typeface="Arial"/>
              </a:rPr>
              <a:t>»Das Kindergeld beträgt monatlich für das erste und zweite Kind jeweils </a:t>
            </a:r>
            <a:r>
              <a:rPr b="1" i="0" lang="de-DE" sz="1600" u="none" cap="none" strike="noStrike">
                <a:solidFill>
                  <a:srgbClr val="000000"/>
                </a:solidFill>
                <a:latin typeface="Arial"/>
                <a:ea typeface="Arial"/>
                <a:cs typeface="Arial"/>
                <a:sym typeface="Arial"/>
              </a:rPr>
              <a:t>219 Euro</a:t>
            </a:r>
            <a:r>
              <a:rPr b="0" i="0" lang="de-DE" sz="1600" u="none" cap="none" strike="noStrike">
                <a:solidFill>
                  <a:srgbClr val="000000"/>
                </a:solidFill>
                <a:latin typeface="Arial"/>
                <a:ea typeface="Arial"/>
                <a:cs typeface="Arial"/>
                <a:sym typeface="Arial"/>
              </a:rPr>
              <a:t>, für das dritte Kind </a:t>
            </a:r>
            <a:r>
              <a:rPr b="1" i="0" lang="de-DE" sz="1600" u="none" cap="none" strike="noStrike">
                <a:solidFill>
                  <a:srgbClr val="000000"/>
                </a:solidFill>
                <a:latin typeface="Arial"/>
                <a:ea typeface="Arial"/>
                <a:cs typeface="Arial"/>
                <a:sym typeface="Arial"/>
              </a:rPr>
              <a:t>225 Euro</a:t>
            </a:r>
            <a:r>
              <a:rPr b="0" i="0" lang="de-DE" sz="1600" u="none" cap="none" strike="noStrike">
                <a:solidFill>
                  <a:srgbClr val="000000"/>
                </a:solidFill>
                <a:latin typeface="Arial"/>
                <a:ea typeface="Arial"/>
                <a:cs typeface="Arial"/>
                <a:sym typeface="Arial"/>
              </a:rPr>
              <a:t> und für das vierte und jedes weitere Kind jeweils </a:t>
            </a:r>
            <a:r>
              <a:rPr b="1" i="0" lang="de-DE" sz="1600" u="none" cap="none" strike="noStrike">
                <a:solidFill>
                  <a:srgbClr val="000000"/>
                </a:solidFill>
                <a:latin typeface="Arial"/>
                <a:ea typeface="Arial"/>
                <a:cs typeface="Arial"/>
                <a:sym typeface="Arial"/>
              </a:rPr>
              <a:t>250 Euro</a:t>
            </a:r>
            <a:r>
              <a:rPr b="0" i="0" lang="de-DE"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14" name="Google Shape;1214;g216b6e3f9b0_0_576"/>
          <p:cNvSpPr txBox="1"/>
          <p:nvPr/>
        </p:nvSpPr>
        <p:spPr>
          <a:xfrm>
            <a:off x="429815" y="1168501"/>
            <a:ext cx="5829900" cy="4617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de-DE" sz="2400" u="none" cap="none" strike="noStrike">
                <a:solidFill>
                  <a:srgbClr val="000000"/>
                </a:solidFill>
                <a:latin typeface="Arial"/>
                <a:ea typeface="Arial"/>
                <a:cs typeface="Arial"/>
                <a:sym typeface="Arial"/>
              </a:rPr>
              <a:t>Bundeskindergeldgesetz (BKGG)</a:t>
            </a:r>
            <a:endParaRPr b="1" i="0" sz="1400" u="none" cap="none" strike="noStrike">
              <a:solidFill>
                <a:srgbClr val="000000"/>
              </a:solidFill>
              <a:latin typeface="Arial"/>
              <a:ea typeface="Arial"/>
              <a:cs typeface="Arial"/>
              <a:sym typeface="Arial"/>
            </a:endParaRPr>
          </a:p>
        </p:txBody>
      </p:sp>
      <p:sp>
        <p:nvSpPr>
          <p:cNvPr id="1215" name="Google Shape;1215;g216b6e3f9b0_0_576"/>
          <p:cNvSpPr/>
          <p:nvPr/>
        </p:nvSpPr>
        <p:spPr>
          <a:xfrm>
            <a:off x="6020675" y="2097526"/>
            <a:ext cx="2352600" cy="1618200"/>
          </a:xfrm>
          <a:prstGeom prst="roundRect">
            <a:avLst>
              <a:gd fmla="val 16667" name="adj"/>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de-DE" sz="1300" u="none" cap="none" strike="noStrike">
                <a:solidFill>
                  <a:schemeClr val="accent5"/>
                </a:solidFill>
                <a:latin typeface="Arial"/>
                <a:ea typeface="Arial"/>
                <a:cs typeface="Arial"/>
                <a:sym typeface="Arial"/>
              </a:rPr>
              <a:t>Die eindeutige und vollumfängliche Verknüpfung von Geldbeträgen und Kind ermöglichen eine klare digitale Umsetzung der Regelung.</a:t>
            </a:r>
            <a:endParaRPr b="0" i="0" sz="1700" u="none" cap="none" strike="noStrike">
              <a:solidFill>
                <a:schemeClr val="accent5"/>
              </a:solidFill>
              <a:latin typeface="Arial"/>
              <a:ea typeface="Arial"/>
              <a:cs typeface="Arial"/>
              <a:sym typeface="Arial"/>
            </a:endParaRPr>
          </a:p>
        </p:txBody>
      </p:sp>
      <p:sp>
        <p:nvSpPr>
          <p:cNvPr id="1216" name="Google Shape;1216;g216b6e3f9b0_0_576"/>
          <p:cNvSpPr/>
          <p:nvPr/>
        </p:nvSpPr>
        <p:spPr>
          <a:xfrm rot="397265">
            <a:off x="1259423" y="3217807"/>
            <a:ext cx="1459635" cy="1459635"/>
          </a:xfrm>
          <a:prstGeom prst="ellipse">
            <a:avLst/>
          </a:prstGeom>
          <a:solidFill>
            <a:schemeClr val="accent4"/>
          </a:solidFill>
          <a:ln>
            <a:noFill/>
          </a:ln>
          <a:effectLst>
            <a:outerShdw blurRad="57150" rotWithShape="0" algn="bl" dir="5400000" dist="19050">
              <a:srgbClr val="000000">
                <a:alpha val="47058"/>
              </a:srgbClr>
            </a:outerShdw>
          </a:effectLst>
        </p:spPr>
        <p:txBody>
          <a:bodyPr anchorCtr="0" anchor="ctr" bIns="91425" lIns="18000" spcFirstLastPara="1" rIns="18000"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de-DE" sz="1000" u="none" cap="none" strike="noStrike">
                <a:solidFill>
                  <a:srgbClr val="000000"/>
                </a:solidFill>
                <a:latin typeface="Arial"/>
                <a:ea typeface="Arial"/>
                <a:cs typeface="Arial"/>
                <a:sym typeface="Arial"/>
              </a:rPr>
              <a:t>Update: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de-DE" sz="1000" u="none" cap="none" strike="noStrike">
                <a:solidFill>
                  <a:srgbClr val="000000"/>
                </a:solidFill>
                <a:latin typeface="Arial"/>
                <a:ea typeface="Arial"/>
                <a:cs typeface="Arial"/>
                <a:sym typeface="Arial"/>
              </a:rPr>
              <a:t>“Das Kindergeld beträgt monatlich für </a:t>
            </a:r>
            <a:r>
              <a:rPr b="0" i="0" lang="de-DE" sz="1000" u="none" cap="none" strike="noStrike">
                <a:solidFill>
                  <a:srgbClr val="000000"/>
                </a:solidFill>
                <a:highlight>
                  <a:srgbClr val="D9EAD3"/>
                </a:highlight>
                <a:latin typeface="Arial"/>
                <a:ea typeface="Arial"/>
                <a:cs typeface="Arial"/>
                <a:sym typeface="Arial"/>
              </a:rPr>
              <a:t>jedes Kind 250 Euro</a:t>
            </a:r>
            <a:r>
              <a:rPr b="0" i="0" lang="de-DE" sz="1000" u="none" cap="none" strike="noStrike">
                <a:solidFill>
                  <a:srgbClr val="000000"/>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p:txBody>
      </p:sp>
      <p:pic>
        <p:nvPicPr>
          <p:cNvPr id="1217" name="Google Shape;1217;g216b6e3f9b0_0_576"/>
          <p:cNvPicPr preferRelativeResize="0"/>
          <p:nvPr/>
        </p:nvPicPr>
        <p:blipFill rotWithShape="1">
          <a:blip r:embed="rId3">
            <a:alphaModFix/>
          </a:blip>
          <a:srcRect b="15263" l="6610" r="-6610" t="70098"/>
          <a:stretch/>
        </p:blipFill>
        <p:spPr>
          <a:xfrm rot="293712">
            <a:off x="7259205" y="51374"/>
            <a:ext cx="2285441" cy="752877"/>
          </a:xfrm>
          <a:prstGeom prst="rect">
            <a:avLst/>
          </a:prstGeom>
          <a:noFill/>
          <a:ln>
            <a:noFill/>
          </a:ln>
        </p:spPr>
      </p:pic>
      <p:sp>
        <p:nvSpPr>
          <p:cNvPr id="1218" name="Google Shape;1218;g216b6e3f9b0_0_576"/>
          <p:cNvSpPr txBox="1"/>
          <p:nvPr/>
        </p:nvSpPr>
        <p:spPr>
          <a:xfrm>
            <a:off x="429899" y="922575"/>
            <a:ext cx="53775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de-DE" sz="1200" u="none" cap="none" strike="noStrike">
                <a:solidFill>
                  <a:schemeClr val="accent4"/>
                </a:solidFill>
                <a:latin typeface="Arial"/>
                <a:ea typeface="Arial"/>
                <a:cs typeface="Arial"/>
                <a:sym typeface="Arial"/>
              </a:rPr>
              <a:t>Prinzip 4: Klare Regelungen für eine digitale Ausführung finden</a:t>
            </a:r>
            <a:endParaRPr b="1" sz="1200">
              <a:solidFill>
                <a:schemeClr val="accent4"/>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g2562f746593_0_322"/>
          <p:cNvSpPr txBox="1"/>
          <p:nvPr/>
        </p:nvSpPr>
        <p:spPr>
          <a:xfrm>
            <a:off x="429899" y="922575"/>
            <a:ext cx="53775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de-DE" sz="1200" u="none" cap="none" strike="noStrike">
                <a:solidFill>
                  <a:schemeClr val="accent4"/>
                </a:solidFill>
                <a:latin typeface="Arial"/>
                <a:ea typeface="Arial"/>
                <a:cs typeface="Arial"/>
                <a:sym typeface="Arial"/>
              </a:rPr>
              <a:t>Prinzip 4: Klare Regelungen für eine digitale Ausführung finden</a:t>
            </a:r>
            <a:endParaRPr b="1" sz="1200">
              <a:solidFill>
                <a:schemeClr val="accent4"/>
              </a:solidFill>
            </a:endParaRPr>
          </a:p>
        </p:txBody>
      </p:sp>
      <p:sp>
        <p:nvSpPr>
          <p:cNvPr id="1224" name="Google Shape;1224;g2562f746593_0_322"/>
          <p:cNvSpPr txBox="1"/>
          <p:nvPr/>
        </p:nvSpPr>
        <p:spPr>
          <a:xfrm>
            <a:off x="431775" y="1833050"/>
            <a:ext cx="7411200" cy="2908500"/>
          </a:xfrm>
          <a:prstGeom prst="rect">
            <a:avLst/>
          </a:prstGeom>
          <a:noFill/>
          <a:ln>
            <a:noFill/>
          </a:ln>
        </p:spPr>
        <p:txBody>
          <a:bodyPr anchorCtr="0" anchor="t" bIns="45700" lIns="0" spcFirstLastPara="1" rIns="91425" wrap="square" tIns="45700">
            <a:noAutofit/>
          </a:bodyPr>
          <a:lstStyle/>
          <a:p>
            <a:pPr indent="-323850" lvl="0" marL="457200" marR="0" rtl="0" algn="l">
              <a:lnSpc>
                <a:spcPct val="120000"/>
              </a:lnSpc>
              <a:spcBef>
                <a:spcPts val="8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Formulieren Sie die Regelung so, dass die Umsetzung in Aufgaben und chronologische Schritte übersetzt werden kann.</a:t>
            </a:r>
            <a:endParaRPr b="0" i="0" sz="15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Formulieren Sie klare Entscheidungsstrukturen. Nutzen Sie dafür eindeutige Kriterien und eine kohärente und logische Systematik. Testen Sie die Verständlichkeit mit Vollzugsakteuren.</a:t>
            </a:r>
            <a:endParaRPr b="0" i="0" sz="15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100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Versuchen Sie, Rechtsbegriffe zu harmonisieren. Verwenden Sie definierte Rechtsbegriffe aus Ihrem Rechtsbereich.</a:t>
            </a:r>
            <a:endParaRPr b="0" i="0" sz="1500" u="none" cap="none" strike="noStrike">
              <a:solidFill>
                <a:srgbClr val="000000"/>
              </a:solidFill>
              <a:latin typeface="Arial"/>
              <a:ea typeface="Arial"/>
              <a:cs typeface="Arial"/>
              <a:sym typeface="Arial"/>
            </a:endParaRPr>
          </a:p>
        </p:txBody>
      </p:sp>
      <p:pic>
        <p:nvPicPr>
          <p:cNvPr id="1225" name="Google Shape;1225;g2562f746593_0_322"/>
          <p:cNvPicPr preferRelativeResize="0"/>
          <p:nvPr/>
        </p:nvPicPr>
        <p:blipFill rotWithShape="1">
          <a:blip r:embed="rId3">
            <a:alphaModFix/>
          </a:blip>
          <a:srcRect b="15263" l="6610" r="-6610" t="70098"/>
          <a:stretch/>
        </p:blipFill>
        <p:spPr>
          <a:xfrm rot="293712">
            <a:off x="7259205" y="51374"/>
            <a:ext cx="2285441" cy="752877"/>
          </a:xfrm>
          <a:prstGeom prst="rect">
            <a:avLst/>
          </a:prstGeom>
          <a:noFill/>
          <a:ln>
            <a:noFill/>
          </a:ln>
        </p:spPr>
      </p:pic>
      <p:sp>
        <p:nvSpPr>
          <p:cNvPr id="1226" name="Google Shape;1226;g2562f746593_0_322"/>
          <p:cNvSpPr txBox="1"/>
          <p:nvPr/>
        </p:nvSpPr>
        <p:spPr>
          <a:xfrm>
            <a:off x="429814" y="1168501"/>
            <a:ext cx="8282400" cy="4617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Clr>
                <a:schemeClr val="accent5"/>
              </a:buClr>
              <a:buSzPts val="1100"/>
              <a:buFont typeface="Arial"/>
              <a:buNone/>
            </a:pPr>
            <a:r>
              <a:rPr b="1" lang="de-DE" sz="2400"/>
              <a:t>Tipps für Ihr Regelungsvorhaben</a:t>
            </a:r>
            <a:endParaRPr b="1" sz="2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g216b6e3f9b0_0_596"/>
          <p:cNvSpPr txBox="1"/>
          <p:nvPr/>
        </p:nvSpPr>
        <p:spPr>
          <a:xfrm>
            <a:off x="425455" y="1574673"/>
            <a:ext cx="8721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de-DE" sz="3600" u="none" cap="none" strike="noStrike">
                <a:solidFill>
                  <a:schemeClr val="accent4"/>
                </a:solidFill>
                <a:latin typeface="Arial"/>
                <a:ea typeface="Arial"/>
                <a:cs typeface="Arial"/>
                <a:sym typeface="Arial"/>
              </a:rPr>
              <a:t>Prinzip 5</a:t>
            </a:r>
            <a:endParaRPr b="0" i="0" sz="1400" u="none" cap="none" strike="noStrike">
              <a:solidFill>
                <a:schemeClr val="accent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de-DE" sz="3600" u="none" cap="none" strike="noStrike">
                <a:solidFill>
                  <a:srgbClr val="000000"/>
                </a:solidFill>
                <a:latin typeface="Arial"/>
                <a:ea typeface="Arial"/>
                <a:cs typeface="Arial"/>
                <a:sym typeface="Arial"/>
              </a:rPr>
              <a:t>Automatisierung ermöglichen</a:t>
            </a:r>
            <a:endParaRPr b="1" i="0" sz="3600" u="none" cap="none" strike="noStrike">
              <a:solidFill>
                <a:srgbClr val="000000"/>
              </a:solidFill>
              <a:latin typeface="Arial"/>
              <a:ea typeface="Arial"/>
              <a:cs typeface="Arial"/>
              <a:sym typeface="Arial"/>
            </a:endParaRPr>
          </a:p>
        </p:txBody>
      </p:sp>
      <p:sp>
        <p:nvSpPr>
          <p:cNvPr id="1232" name="Google Shape;1232;g216b6e3f9b0_0_596"/>
          <p:cNvSpPr/>
          <p:nvPr/>
        </p:nvSpPr>
        <p:spPr>
          <a:xfrm>
            <a:off x="24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000000"/>
                </a:solidFill>
                <a:latin typeface="Arial"/>
                <a:ea typeface="Arial"/>
                <a:cs typeface="Arial"/>
                <a:sym typeface="Arial"/>
              </a:rPr>
              <a:t>Digitale Kommunikation sicherstellen</a:t>
            </a:r>
            <a:endParaRPr b="0" i="0" sz="1200" u="none" cap="none" strike="noStrike">
              <a:solidFill>
                <a:srgbClr val="000000"/>
              </a:solidFill>
              <a:latin typeface="Arial"/>
              <a:ea typeface="Arial"/>
              <a:cs typeface="Arial"/>
              <a:sym typeface="Arial"/>
            </a:endParaRPr>
          </a:p>
        </p:txBody>
      </p:sp>
      <p:sp>
        <p:nvSpPr>
          <p:cNvPr id="1233" name="Google Shape;1233;g216b6e3f9b0_0_596"/>
          <p:cNvSpPr/>
          <p:nvPr/>
        </p:nvSpPr>
        <p:spPr>
          <a:xfrm>
            <a:off x="18312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000000"/>
                </a:solidFill>
                <a:latin typeface="Arial"/>
                <a:ea typeface="Arial"/>
                <a:cs typeface="Arial"/>
                <a:sym typeface="Arial"/>
              </a:rPr>
              <a:t>Wiederverwendung von Daten &amp; Standards ermöglichen</a:t>
            </a:r>
            <a:endParaRPr b="0" i="0" sz="1200" u="none" cap="none" strike="noStrike">
              <a:solidFill>
                <a:srgbClr val="000000"/>
              </a:solidFill>
              <a:latin typeface="Arial"/>
              <a:ea typeface="Arial"/>
              <a:cs typeface="Arial"/>
              <a:sym typeface="Arial"/>
            </a:endParaRPr>
          </a:p>
        </p:txBody>
      </p:sp>
      <p:sp>
        <p:nvSpPr>
          <p:cNvPr id="1234" name="Google Shape;1234;g216b6e3f9b0_0_596"/>
          <p:cNvSpPr/>
          <p:nvPr/>
        </p:nvSpPr>
        <p:spPr>
          <a:xfrm>
            <a:off x="36576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000000"/>
                </a:solidFill>
                <a:latin typeface="Arial"/>
                <a:ea typeface="Arial"/>
                <a:cs typeface="Arial"/>
                <a:sym typeface="Arial"/>
              </a:rPr>
              <a:t>Datenschutz &amp; Informationssicherheit gewährleisten</a:t>
            </a:r>
            <a:endParaRPr b="0" i="0" sz="1200" u="none" cap="none" strike="noStrike">
              <a:solidFill>
                <a:srgbClr val="000000"/>
              </a:solidFill>
              <a:latin typeface="Arial"/>
              <a:ea typeface="Arial"/>
              <a:cs typeface="Arial"/>
              <a:sym typeface="Arial"/>
            </a:endParaRPr>
          </a:p>
        </p:txBody>
      </p:sp>
      <p:sp>
        <p:nvSpPr>
          <p:cNvPr id="1235" name="Google Shape;1235;g216b6e3f9b0_0_596"/>
          <p:cNvSpPr/>
          <p:nvPr/>
        </p:nvSpPr>
        <p:spPr>
          <a:xfrm>
            <a:off x="5486400" y="4126200"/>
            <a:ext cx="1828800" cy="10173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rgbClr val="000000"/>
                </a:solidFill>
                <a:latin typeface="Arial"/>
                <a:ea typeface="Arial"/>
                <a:cs typeface="Arial"/>
                <a:sym typeface="Arial"/>
              </a:rPr>
              <a:t>Klare Regelungen für eine digitale Ausführung finden</a:t>
            </a:r>
            <a:endParaRPr b="0" i="0" sz="1200" u="none" cap="none" strike="noStrike">
              <a:solidFill>
                <a:srgbClr val="000000"/>
              </a:solidFill>
              <a:latin typeface="Arial"/>
              <a:ea typeface="Arial"/>
              <a:cs typeface="Arial"/>
              <a:sym typeface="Arial"/>
            </a:endParaRPr>
          </a:p>
        </p:txBody>
      </p:sp>
      <p:sp>
        <p:nvSpPr>
          <p:cNvPr id="1236" name="Google Shape;1236;g216b6e3f9b0_0_596"/>
          <p:cNvSpPr/>
          <p:nvPr/>
        </p:nvSpPr>
        <p:spPr>
          <a:xfrm>
            <a:off x="7312800" y="4126200"/>
            <a:ext cx="1828800" cy="1017300"/>
          </a:xfrm>
          <a:prstGeom prst="rect">
            <a:avLst/>
          </a:prstGeom>
          <a:solidFill>
            <a:srgbClr val="0025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de-DE" sz="1200" u="none" cap="none" strike="noStrike">
                <a:solidFill>
                  <a:srgbClr val="FFFFFF"/>
                </a:solidFill>
                <a:latin typeface="Arial"/>
                <a:ea typeface="Arial"/>
                <a:cs typeface="Arial"/>
                <a:sym typeface="Arial"/>
              </a:rPr>
              <a:t>Automatisierung ermöglichen</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g216b6e3f9b0_0_611"/>
          <p:cNvSpPr/>
          <p:nvPr/>
        </p:nvSpPr>
        <p:spPr>
          <a:xfrm>
            <a:off x="2807659" y="2698012"/>
            <a:ext cx="2727900" cy="246000"/>
          </a:xfrm>
          <a:prstGeom prst="rect">
            <a:avLst/>
          </a:prstGeom>
          <a:solidFill>
            <a:srgbClr val="C0E1D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2" name="Google Shape;1242;g216b6e3f9b0_0_611"/>
          <p:cNvSpPr txBox="1"/>
          <p:nvPr/>
        </p:nvSpPr>
        <p:spPr>
          <a:xfrm>
            <a:off x="431776" y="1942683"/>
            <a:ext cx="5261700" cy="1918800"/>
          </a:xfrm>
          <a:prstGeom prst="rect">
            <a:avLst/>
          </a:prstGeom>
          <a:noFill/>
          <a:ln>
            <a:noFill/>
          </a:ln>
        </p:spPr>
        <p:txBody>
          <a:bodyPr anchorCtr="0" anchor="t" bIns="45700" lIns="0" spcFirstLastPara="1" rIns="91425" wrap="square" tIns="45700">
            <a:spAutoFit/>
          </a:bodyPr>
          <a:lstStyle/>
          <a:p>
            <a:pPr indent="0" lvl="0" marL="0" marR="0" rtl="0" algn="l">
              <a:lnSpc>
                <a:spcPct val="120000"/>
              </a:lnSpc>
              <a:spcBef>
                <a:spcPts val="0"/>
              </a:spcBef>
              <a:spcAft>
                <a:spcPts val="0"/>
              </a:spcAft>
              <a:buClr>
                <a:srgbClr val="000000"/>
              </a:buClr>
              <a:buSzPts val="1600"/>
              <a:buFont typeface="Arial"/>
              <a:buNone/>
            </a:pPr>
            <a:r>
              <a:rPr b="1" i="0" lang="de-DE" sz="1600" u="none" cap="none" strike="noStrike">
                <a:solidFill>
                  <a:srgbClr val="000000"/>
                </a:solidFill>
                <a:latin typeface="Arial"/>
                <a:ea typeface="Arial"/>
                <a:cs typeface="Arial"/>
                <a:sym typeface="Arial"/>
              </a:rPr>
              <a:t>§ 28 (7) Bedarfe für Bildung und Teilhabe</a:t>
            </a:r>
            <a:endParaRPr b="1" i="0" sz="1400" u="none" cap="none" strike="noStrike">
              <a:solidFill>
                <a:srgbClr val="000000"/>
              </a:solidFill>
              <a:latin typeface="Arial"/>
              <a:ea typeface="Arial"/>
              <a:cs typeface="Arial"/>
              <a:sym typeface="Arial"/>
            </a:endParaRPr>
          </a:p>
          <a:p>
            <a:pPr indent="0" lvl="0" marL="0" marR="0" rtl="0" algn="l">
              <a:lnSpc>
                <a:spcPct val="120000"/>
              </a:lnSpc>
              <a:spcBef>
                <a:spcPts val="800"/>
              </a:spcBef>
              <a:spcAft>
                <a:spcPts val="0"/>
              </a:spcAft>
              <a:buClr>
                <a:srgbClr val="000000"/>
              </a:buClr>
              <a:buSzPts val="1600"/>
              <a:buFont typeface="Arial"/>
              <a:buNone/>
            </a:pPr>
            <a:r>
              <a:rPr b="0" i="0" lang="de-DE" sz="1600" u="none" cap="none" strike="noStrike">
                <a:solidFill>
                  <a:srgbClr val="000000"/>
                </a:solidFill>
                <a:latin typeface="Arial"/>
                <a:ea typeface="Arial"/>
                <a:cs typeface="Arial"/>
                <a:sym typeface="Arial"/>
              </a:rPr>
              <a:t>»Für die Teilhabe am sozialen und kulturellen Leben in der Gemeinschaft werden </a:t>
            </a:r>
            <a:r>
              <a:rPr b="1" i="0" lang="de-DE" sz="1600" u="none" cap="none" strike="noStrike">
                <a:solidFill>
                  <a:srgbClr val="000000"/>
                </a:solidFill>
                <a:latin typeface="Arial"/>
                <a:ea typeface="Arial"/>
                <a:cs typeface="Arial"/>
                <a:sym typeface="Arial"/>
              </a:rPr>
              <a:t>pauschal 15 Euro monatlich</a:t>
            </a:r>
            <a:r>
              <a:rPr b="0" i="0" lang="de-DE" sz="1600" u="none" cap="none" strike="noStrike">
                <a:solidFill>
                  <a:srgbClr val="000000"/>
                </a:solidFill>
                <a:latin typeface="Arial"/>
                <a:ea typeface="Arial"/>
                <a:cs typeface="Arial"/>
                <a:sym typeface="Arial"/>
              </a:rPr>
              <a:t> berücksichtigt, sofern bei Leistungsberechtigten, die das 18. Lebensjahr noch nicht vollendet haben, tatsächliche Aufwendungen entstehen (…).«</a:t>
            </a:r>
            <a:endParaRPr b="0" i="0" sz="1400" u="none" cap="none" strike="noStrike">
              <a:solidFill>
                <a:srgbClr val="000000"/>
              </a:solidFill>
              <a:latin typeface="Arial"/>
              <a:ea typeface="Arial"/>
              <a:cs typeface="Arial"/>
              <a:sym typeface="Arial"/>
            </a:endParaRPr>
          </a:p>
        </p:txBody>
      </p:sp>
      <p:sp>
        <p:nvSpPr>
          <p:cNvPr id="1243" name="Google Shape;1243;g216b6e3f9b0_0_611"/>
          <p:cNvSpPr txBox="1"/>
          <p:nvPr/>
        </p:nvSpPr>
        <p:spPr>
          <a:xfrm>
            <a:off x="429815" y="1168501"/>
            <a:ext cx="7943100" cy="4617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de-DE" sz="2400" u="none" cap="none" strike="noStrike">
                <a:solidFill>
                  <a:srgbClr val="000000"/>
                </a:solidFill>
                <a:latin typeface="Arial"/>
                <a:ea typeface="Arial"/>
                <a:cs typeface="Arial"/>
                <a:sym typeface="Arial"/>
              </a:rPr>
              <a:t>Sozialgesetzbuch II (SGB II)</a:t>
            </a:r>
            <a:endParaRPr b="1" i="0" sz="1400" u="none" cap="none" strike="noStrike">
              <a:solidFill>
                <a:srgbClr val="000000"/>
              </a:solidFill>
              <a:latin typeface="Arial"/>
              <a:ea typeface="Arial"/>
              <a:cs typeface="Arial"/>
              <a:sym typeface="Arial"/>
            </a:endParaRPr>
          </a:p>
        </p:txBody>
      </p:sp>
      <p:sp>
        <p:nvSpPr>
          <p:cNvPr id="1244" name="Google Shape;1244;g216b6e3f9b0_0_611"/>
          <p:cNvSpPr/>
          <p:nvPr/>
        </p:nvSpPr>
        <p:spPr>
          <a:xfrm>
            <a:off x="6020675" y="1943772"/>
            <a:ext cx="2352600" cy="1485300"/>
          </a:xfrm>
          <a:prstGeom prst="roundRect">
            <a:avLst>
              <a:gd fmla="val 16667" name="adj"/>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de-DE" sz="1300" u="none" cap="none" strike="noStrike">
                <a:solidFill>
                  <a:schemeClr val="accent5"/>
                </a:solidFill>
                <a:latin typeface="Arial"/>
                <a:ea typeface="Arial"/>
                <a:cs typeface="Arial"/>
                <a:sym typeface="Arial"/>
              </a:rPr>
              <a:t>Eine Pauschale gekoppelt an klare Prüfkriterien ermöglicht die automatisierte Prüfung und Auszahlung der Aufwendungen.</a:t>
            </a:r>
            <a:endParaRPr b="0" i="0" sz="1300" u="none" cap="none" strike="noStrike">
              <a:solidFill>
                <a:schemeClr val="accent5"/>
              </a:solidFill>
              <a:latin typeface="Arial"/>
              <a:ea typeface="Arial"/>
              <a:cs typeface="Arial"/>
              <a:sym typeface="Arial"/>
            </a:endParaRPr>
          </a:p>
        </p:txBody>
      </p:sp>
      <p:pic>
        <p:nvPicPr>
          <p:cNvPr id="1245" name="Google Shape;1245;g216b6e3f9b0_0_611"/>
          <p:cNvPicPr preferRelativeResize="0"/>
          <p:nvPr/>
        </p:nvPicPr>
        <p:blipFill rotWithShape="1">
          <a:blip r:embed="rId3">
            <a:alphaModFix/>
          </a:blip>
          <a:srcRect b="256" l="2769" r="-2769" t="85104"/>
          <a:stretch/>
        </p:blipFill>
        <p:spPr>
          <a:xfrm rot="293712">
            <a:off x="7259205" y="51374"/>
            <a:ext cx="2285441" cy="752877"/>
          </a:xfrm>
          <a:prstGeom prst="rect">
            <a:avLst/>
          </a:prstGeom>
          <a:noFill/>
          <a:ln>
            <a:noFill/>
          </a:ln>
        </p:spPr>
      </p:pic>
      <p:sp>
        <p:nvSpPr>
          <p:cNvPr id="1246" name="Google Shape;1246;g216b6e3f9b0_0_611"/>
          <p:cNvSpPr txBox="1"/>
          <p:nvPr/>
        </p:nvSpPr>
        <p:spPr>
          <a:xfrm>
            <a:off x="429871" y="922575"/>
            <a:ext cx="36183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de-DE" sz="1200" u="none" cap="none" strike="noStrike">
                <a:solidFill>
                  <a:schemeClr val="accent4"/>
                </a:solidFill>
                <a:latin typeface="Arial"/>
                <a:ea typeface="Arial"/>
                <a:cs typeface="Arial"/>
                <a:sym typeface="Arial"/>
              </a:rPr>
              <a:t>Prinzip 5: Automatisierung ermöglichen</a:t>
            </a:r>
            <a:endParaRPr b="0" i="0" sz="1400" u="none" cap="none" strike="noStrike">
              <a:solidFill>
                <a:schemeClr val="accent4"/>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g2562f746593_0_328"/>
          <p:cNvSpPr txBox="1"/>
          <p:nvPr/>
        </p:nvSpPr>
        <p:spPr>
          <a:xfrm>
            <a:off x="429814" y="1168501"/>
            <a:ext cx="8282400" cy="46170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de-DE" sz="2400"/>
              <a:t>Tipps für Ihr Regelungsvorhaben</a:t>
            </a:r>
            <a:endParaRPr b="1" i="0" sz="1400" u="none" cap="none" strike="noStrike">
              <a:solidFill>
                <a:srgbClr val="000000"/>
              </a:solidFill>
              <a:latin typeface="Arial"/>
              <a:ea typeface="Arial"/>
              <a:cs typeface="Arial"/>
              <a:sym typeface="Arial"/>
            </a:endParaRPr>
          </a:p>
        </p:txBody>
      </p:sp>
      <p:sp>
        <p:nvSpPr>
          <p:cNvPr id="1252" name="Google Shape;1252;g2562f746593_0_328"/>
          <p:cNvSpPr txBox="1"/>
          <p:nvPr/>
        </p:nvSpPr>
        <p:spPr>
          <a:xfrm>
            <a:off x="429871" y="922575"/>
            <a:ext cx="36183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de-DE" sz="1200" u="none" cap="none" strike="noStrike">
                <a:solidFill>
                  <a:schemeClr val="accent4"/>
                </a:solidFill>
                <a:latin typeface="Arial"/>
                <a:ea typeface="Arial"/>
                <a:cs typeface="Arial"/>
                <a:sym typeface="Arial"/>
              </a:rPr>
              <a:t>Prinzip 5: Automatisierung ermöglichen</a:t>
            </a:r>
            <a:endParaRPr b="0" i="0" sz="1400" u="none" cap="none" strike="noStrike">
              <a:solidFill>
                <a:schemeClr val="accent4"/>
              </a:solidFill>
              <a:latin typeface="Arial"/>
              <a:ea typeface="Arial"/>
              <a:cs typeface="Arial"/>
              <a:sym typeface="Arial"/>
            </a:endParaRPr>
          </a:p>
        </p:txBody>
      </p:sp>
      <p:sp>
        <p:nvSpPr>
          <p:cNvPr id="1253" name="Google Shape;1253;g2562f746593_0_328"/>
          <p:cNvSpPr txBox="1"/>
          <p:nvPr/>
        </p:nvSpPr>
        <p:spPr>
          <a:xfrm>
            <a:off x="431775" y="1833050"/>
            <a:ext cx="7411200" cy="2908500"/>
          </a:xfrm>
          <a:prstGeom prst="rect">
            <a:avLst/>
          </a:prstGeom>
          <a:noFill/>
          <a:ln>
            <a:noFill/>
          </a:ln>
        </p:spPr>
        <p:txBody>
          <a:bodyPr anchorCtr="0" anchor="t" bIns="45700" lIns="0" spcFirstLastPara="1" rIns="91425" wrap="square" tIns="45700">
            <a:noAutofit/>
          </a:bodyPr>
          <a:lstStyle/>
          <a:p>
            <a:pPr indent="-323850" lvl="0" marL="457200" marR="0" rtl="0" algn="l">
              <a:lnSpc>
                <a:spcPct val="120000"/>
              </a:lnSpc>
              <a:spcBef>
                <a:spcPts val="8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Schaffen Sie die rechtlichen Möglichkeiten für automatisierte und/oder antragslose Verfahren. Prüfen Sie z. B. die Möglichkeit von Pauschalen.</a:t>
            </a:r>
            <a:endParaRPr b="0" i="0" sz="15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Formulieren Sie klare Entscheidungsstrukturen. Nutzen Sie dafür eindeutige Kriterien und eine kohärente und logische Systematik.</a:t>
            </a:r>
            <a:endParaRPr b="0" i="0" sz="15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Ziehen Sie IT-Expertise mit ein.</a:t>
            </a:r>
            <a:endParaRPr b="0" i="0" sz="1500" u="none" cap="none" strike="noStrike">
              <a:solidFill>
                <a:srgbClr val="000000"/>
              </a:solidFill>
              <a:latin typeface="Arial"/>
              <a:ea typeface="Arial"/>
              <a:cs typeface="Arial"/>
              <a:sym typeface="Arial"/>
            </a:endParaRPr>
          </a:p>
          <a:p>
            <a:pPr indent="-323850" lvl="0" marL="457200" marR="0" rtl="0" algn="l">
              <a:lnSpc>
                <a:spcPct val="120000"/>
              </a:lnSpc>
              <a:spcBef>
                <a:spcPts val="1000"/>
              </a:spcBef>
              <a:spcAft>
                <a:spcPts val="0"/>
              </a:spcAft>
              <a:buClr>
                <a:srgbClr val="000000"/>
              </a:buClr>
              <a:buSzPts val="1500"/>
              <a:buFont typeface="Arial"/>
              <a:buChar char="●"/>
            </a:pPr>
            <a:r>
              <a:rPr b="0" i="0" lang="de-DE" sz="1500" u="none" cap="none" strike="noStrike">
                <a:solidFill>
                  <a:srgbClr val="000000"/>
                </a:solidFill>
                <a:latin typeface="Arial"/>
                <a:ea typeface="Arial"/>
                <a:cs typeface="Arial"/>
                <a:sym typeface="Arial"/>
              </a:rPr>
              <a:t>Versuchen Sie, Rechtsbegriffe zu harmonisieren. Verwenden Sie definierte Rechtsbegriffe aus Ihrem Rechtsbereich.</a:t>
            </a:r>
            <a:endParaRPr b="0" i="0" sz="1500" u="none" cap="none" strike="noStrike">
              <a:solidFill>
                <a:srgbClr val="000000"/>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1254" name="Google Shape;1254;g2562f746593_0_328"/>
          <p:cNvPicPr preferRelativeResize="0"/>
          <p:nvPr/>
        </p:nvPicPr>
        <p:blipFill rotWithShape="1">
          <a:blip r:embed="rId3">
            <a:alphaModFix/>
          </a:blip>
          <a:srcRect b="256" l="2769" r="-2769" t="85104"/>
          <a:stretch/>
        </p:blipFill>
        <p:spPr>
          <a:xfrm rot="293712">
            <a:off x="7259205" y="51374"/>
            <a:ext cx="2285441" cy="7528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58" name="Shape 1258"/>
        <p:cNvGrpSpPr/>
        <p:nvPr/>
      </p:nvGrpSpPr>
      <p:grpSpPr>
        <a:xfrm>
          <a:off x="0" y="0"/>
          <a:ext cx="0" cy="0"/>
          <a:chOff x="0" y="0"/>
          <a:chExt cx="0" cy="0"/>
        </a:xfrm>
      </p:grpSpPr>
      <p:grpSp>
        <p:nvGrpSpPr>
          <p:cNvPr id="1259" name="Google Shape;1259;p4"/>
          <p:cNvGrpSpPr/>
          <p:nvPr/>
        </p:nvGrpSpPr>
        <p:grpSpPr>
          <a:xfrm rot="-839342">
            <a:off x="6073348" y="3193498"/>
            <a:ext cx="3185627" cy="2008949"/>
            <a:chOff x="1846029" y="1737496"/>
            <a:chExt cx="3527212" cy="2224362"/>
          </a:xfrm>
        </p:grpSpPr>
        <p:pic>
          <p:nvPicPr>
            <p:cNvPr id="1260" name="Google Shape;1260;p4"/>
            <p:cNvPicPr preferRelativeResize="0"/>
            <p:nvPr/>
          </p:nvPicPr>
          <p:blipFill rotWithShape="1">
            <a:blip r:embed="rId3">
              <a:alphaModFix/>
            </a:blip>
            <a:srcRect b="0" l="0" r="0" t="0"/>
            <a:stretch/>
          </p:blipFill>
          <p:spPr>
            <a:xfrm>
              <a:off x="1846029" y="1737496"/>
              <a:ext cx="1613018" cy="2224362"/>
            </a:xfrm>
            <a:prstGeom prst="rect">
              <a:avLst/>
            </a:prstGeom>
            <a:noFill/>
            <a:ln>
              <a:noFill/>
            </a:ln>
          </p:spPr>
        </p:pic>
        <p:sp>
          <p:nvSpPr>
            <p:cNvPr id="1261" name="Google Shape;1261;p4"/>
            <p:cNvSpPr/>
            <p:nvPr/>
          </p:nvSpPr>
          <p:spPr>
            <a:xfrm>
              <a:off x="3459047" y="2685651"/>
              <a:ext cx="1914194" cy="924724"/>
            </a:xfrm>
            <a:prstGeom prst="rect">
              <a:avLst/>
            </a:prstGeom>
            <a:solidFill>
              <a:schemeClr val="lt1"/>
            </a:solidFill>
            <a:ln cap="flat" cmpd="sng" w="9525">
              <a:solidFill>
                <a:schemeClr val="lt1"/>
              </a:solidFill>
              <a:prstDash val="solid"/>
              <a:round/>
              <a:headEnd len="sm" w="sm" type="none"/>
              <a:tailEnd len="sm" w="sm" type="none"/>
            </a:ln>
            <a:effectLst>
              <a:outerShdw blurRad="314325" rotWithShape="0" algn="bl" dir="2640000" dist="133350">
                <a:srgbClr val="000000">
                  <a:alpha val="20000"/>
                </a:srgbClr>
              </a:outerShdw>
            </a:effectLst>
          </p:spPr>
          <p:txBody>
            <a:bodyPr anchorCtr="0" anchor="ctr" bIns="360000" lIns="251975" spcFirstLastPara="1" rIns="288000" wrap="square" tIns="360000">
              <a:noAutofit/>
            </a:bodyPr>
            <a:lstStyle/>
            <a:p>
              <a:pPr indent="0" lvl="0" marL="0" marR="0" rtl="0" algn="l">
                <a:lnSpc>
                  <a:spcPct val="100000"/>
                </a:lnSpc>
                <a:spcBef>
                  <a:spcPts val="0"/>
                </a:spcBef>
                <a:spcAft>
                  <a:spcPts val="0"/>
                </a:spcAft>
                <a:buClr>
                  <a:srgbClr val="000000"/>
                </a:buClr>
                <a:buSzPts val="3000"/>
                <a:buFont typeface="Arial"/>
                <a:buNone/>
              </a:pPr>
              <a:r>
                <a:rPr b="1" i="0" lang="de-DE" sz="1200" u="none" cap="none" strike="noStrike">
                  <a:solidFill>
                    <a:srgbClr val="000000"/>
                  </a:solidFill>
                  <a:latin typeface="Arial"/>
                  <a:ea typeface="Arial"/>
                  <a:cs typeface="Arial"/>
                  <a:sym typeface="Arial"/>
                </a:rPr>
                <a:t>Prinzipien für digitaltaugliche Gesetze</a:t>
              </a:r>
              <a:endParaRPr b="0" i="0" sz="1200" u="none" cap="none" strike="noStrike">
                <a:solidFill>
                  <a:srgbClr val="000000"/>
                </a:solidFill>
                <a:latin typeface="Arial"/>
                <a:ea typeface="Arial"/>
                <a:cs typeface="Arial"/>
                <a:sym typeface="Arial"/>
              </a:endParaRPr>
            </a:p>
          </p:txBody>
        </p:sp>
      </p:grpSp>
      <p:sp>
        <p:nvSpPr>
          <p:cNvPr id="1262" name="Google Shape;1262;p4"/>
          <p:cNvSpPr txBox="1"/>
          <p:nvPr/>
        </p:nvSpPr>
        <p:spPr>
          <a:xfrm>
            <a:off x="644457" y="1530108"/>
            <a:ext cx="8523000" cy="1917545"/>
          </a:xfrm>
          <a:prstGeom prst="rect">
            <a:avLst/>
          </a:prstGeom>
          <a:noFill/>
          <a:ln>
            <a:noFill/>
          </a:ln>
        </p:spPr>
        <p:txBody>
          <a:bodyPr anchorCtr="0" anchor="t" bIns="35100" lIns="67500" spcFirstLastPara="1" rIns="67500" wrap="square" tIns="35100">
            <a:spAutoFit/>
          </a:bodyPr>
          <a:lstStyle/>
          <a:p>
            <a:pPr indent="0" lvl="0" marL="0" marR="0" rtl="0" algn="l">
              <a:lnSpc>
                <a:spcPct val="100000"/>
              </a:lnSpc>
              <a:spcBef>
                <a:spcPts val="0"/>
              </a:spcBef>
              <a:spcAft>
                <a:spcPts val="0"/>
              </a:spcAft>
              <a:buClr>
                <a:srgbClr val="000000"/>
              </a:buClr>
              <a:buSzPts val="4000"/>
              <a:buFont typeface="Arial"/>
              <a:buNone/>
            </a:pPr>
            <a:r>
              <a:rPr b="1" i="0" lang="de-DE" sz="4000" u="none" cap="none" strike="noStrike">
                <a:solidFill>
                  <a:schemeClr val="lt1"/>
                </a:solidFill>
                <a:latin typeface="Arial"/>
                <a:ea typeface="Arial"/>
                <a:cs typeface="Arial"/>
                <a:sym typeface="Arial"/>
              </a:rPr>
              <a:t>Die Prinzipien helfen dir bei jeder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1" i="0" lang="de-DE" sz="4000" u="none" cap="none" strike="noStrike">
                <a:solidFill>
                  <a:schemeClr val="lt1"/>
                </a:solidFill>
                <a:latin typeface="Arial"/>
                <a:ea typeface="Arial"/>
                <a:cs typeface="Arial"/>
                <a:sym typeface="Arial"/>
              </a:rPr>
              <a:t>Regelung herauszufinden,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1" i="0" lang="de-DE" sz="4000" u="none" cap="none" strike="noStrike">
                <a:solidFill>
                  <a:schemeClr val="lt1"/>
                </a:solidFill>
                <a:latin typeface="Arial"/>
                <a:ea typeface="Arial"/>
                <a:cs typeface="Arial"/>
                <a:sym typeface="Arial"/>
              </a:rPr>
              <a:t>was digital ist.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5"/>
          <p:cNvSpPr txBox="1"/>
          <p:nvPr/>
        </p:nvSpPr>
        <p:spPr>
          <a:xfrm>
            <a:off x="644457" y="1530108"/>
            <a:ext cx="8523000" cy="686700"/>
          </a:xfrm>
          <a:prstGeom prst="rect">
            <a:avLst/>
          </a:prstGeom>
          <a:noFill/>
          <a:ln>
            <a:noFill/>
          </a:ln>
        </p:spPr>
        <p:txBody>
          <a:bodyPr anchorCtr="0" anchor="t" bIns="35100" lIns="67500" spcFirstLastPara="1" rIns="67500" wrap="square" tIns="35100">
            <a:spAutoFit/>
          </a:bodyPr>
          <a:lstStyle/>
          <a:p>
            <a:pPr indent="0" lvl="0" marL="0" marR="0" rtl="0" algn="l">
              <a:lnSpc>
                <a:spcPct val="100000"/>
              </a:lnSpc>
              <a:spcBef>
                <a:spcPts val="0"/>
              </a:spcBef>
              <a:spcAft>
                <a:spcPts val="0"/>
              </a:spcAft>
              <a:buClr>
                <a:srgbClr val="000000"/>
              </a:buClr>
              <a:buSzPts val="4000"/>
              <a:buFont typeface="Arial"/>
              <a:buNone/>
            </a:pPr>
            <a:r>
              <a:rPr b="1" i="0" lang="de-DE" sz="4000" u="none" cap="none" strike="noStrike">
                <a:solidFill>
                  <a:schemeClr val="lt1"/>
                </a:solidFill>
                <a:latin typeface="Arial"/>
                <a:ea typeface="Arial"/>
                <a:cs typeface="Arial"/>
                <a:sym typeface="Arial"/>
              </a:rPr>
              <a:t>Die Prinzipien sind beständig!</a:t>
            </a:r>
            <a:endParaRPr b="0" i="0" sz="1400" u="none" cap="none" strike="noStrike">
              <a:solidFill>
                <a:srgbClr val="000000"/>
              </a:solidFill>
              <a:latin typeface="Arial"/>
              <a:ea typeface="Arial"/>
              <a:cs typeface="Arial"/>
              <a:sym typeface="Arial"/>
            </a:endParaRPr>
          </a:p>
        </p:txBody>
      </p:sp>
      <p:sp>
        <p:nvSpPr>
          <p:cNvPr id="1269" name="Google Shape;1269;p5"/>
          <p:cNvSpPr txBox="1"/>
          <p:nvPr/>
        </p:nvSpPr>
        <p:spPr>
          <a:xfrm>
            <a:off x="9515080" y="2193484"/>
            <a:ext cx="5535600" cy="1487100"/>
          </a:xfrm>
          <a:prstGeom prst="rect">
            <a:avLst/>
          </a:prstGeom>
          <a:noFill/>
          <a:ln>
            <a:noFill/>
          </a:ln>
        </p:spPr>
        <p:txBody>
          <a:bodyPr anchorCtr="0" anchor="t" bIns="35100" lIns="67500" spcFirstLastPara="1" rIns="67500" wrap="square" tIns="35100">
            <a:spAutoFit/>
          </a:bodyPr>
          <a:lstStyle/>
          <a:p>
            <a:pPr indent="0" lvl="0" marL="0" marR="0" rtl="0" algn="l">
              <a:lnSpc>
                <a:spcPct val="120000"/>
              </a:lnSpc>
              <a:spcBef>
                <a:spcPts val="0"/>
              </a:spcBef>
              <a:spcAft>
                <a:spcPts val="0"/>
              </a:spcAft>
              <a:buClr>
                <a:srgbClr val="000000"/>
              </a:buClr>
              <a:buSzPts val="1000"/>
              <a:buFont typeface="Arial"/>
              <a:buNone/>
            </a:pPr>
            <a:r>
              <a:rPr b="0" i="0" lang="de-DE" sz="2000" u="none" cap="none" strike="noStrike">
                <a:solidFill>
                  <a:schemeClr val="lt1"/>
                </a:solidFill>
                <a:latin typeface="Arial"/>
                <a:ea typeface="Arial"/>
                <a:cs typeface="Arial"/>
                <a:sym typeface="Arial"/>
              </a:rPr>
              <a:t>Digitaltaugliche Gesetze ermöglichen den einfachen und wirkungsorientierten Vollzug, unter Ausschöpfung der digitalen Möglichkeiten zum Nutzen aller Beteiligten.</a:t>
            </a:r>
            <a:endParaRPr b="0" i="0" sz="1400" u="none" cap="none" strike="noStrike">
              <a:solidFill>
                <a:srgbClr val="000000"/>
              </a:solidFill>
              <a:latin typeface="Arial"/>
              <a:ea typeface="Arial"/>
              <a:cs typeface="Arial"/>
              <a:sym typeface="Arial"/>
            </a:endParaRPr>
          </a:p>
        </p:txBody>
      </p:sp>
      <p:sp>
        <p:nvSpPr>
          <p:cNvPr id="1270" name="Google Shape;1270;p5"/>
          <p:cNvSpPr/>
          <p:nvPr/>
        </p:nvSpPr>
        <p:spPr>
          <a:xfrm>
            <a:off x="6632889" y="3148013"/>
            <a:ext cx="3219189" cy="2317315"/>
          </a:xfrm>
          <a:custGeom>
            <a:rect b="b" l="l" r="r" t="t"/>
            <a:pathLst>
              <a:path extrusionOk="0" h="2317315" w="3219189">
                <a:moveTo>
                  <a:pt x="0" y="2317315"/>
                </a:moveTo>
                <a:lnTo>
                  <a:pt x="613775" y="701458"/>
                </a:lnTo>
                <a:lnTo>
                  <a:pt x="914400" y="989556"/>
                </a:lnTo>
                <a:lnTo>
                  <a:pt x="1227551" y="0"/>
                </a:lnTo>
                <a:lnTo>
                  <a:pt x="1803748" y="1265129"/>
                </a:lnTo>
                <a:lnTo>
                  <a:pt x="2054269" y="989556"/>
                </a:lnTo>
                <a:lnTo>
                  <a:pt x="3219189" y="2267211"/>
                </a:lnTo>
                <a:lnTo>
                  <a:pt x="0" y="231731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6"/>
          <p:cNvSpPr txBox="1"/>
          <p:nvPr>
            <p:ph idx="1" type="body"/>
          </p:nvPr>
        </p:nvSpPr>
        <p:spPr>
          <a:xfrm>
            <a:off x="644457" y="3216910"/>
            <a:ext cx="6604200" cy="686700"/>
          </a:xfrm>
          <a:prstGeom prst="rect">
            <a:avLst/>
          </a:prstGeom>
          <a:noFill/>
          <a:ln>
            <a:noFill/>
          </a:ln>
        </p:spPr>
        <p:txBody>
          <a:bodyPr anchorCtr="0" anchor="t" bIns="35100" lIns="67500" spcFirstLastPara="1" rIns="67500" wrap="square" tIns="35100">
            <a:spAutoFit/>
          </a:bodyPr>
          <a:lstStyle/>
          <a:p>
            <a:pPr indent="0" lvl="0" marL="0" rtl="0" algn="l">
              <a:lnSpc>
                <a:spcPct val="100000"/>
              </a:lnSpc>
              <a:spcBef>
                <a:spcPts val="0"/>
              </a:spcBef>
              <a:spcAft>
                <a:spcPts val="0"/>
              </a:spcAft>
              <a:buClr>
                <a:schemeClr val="accent5"/>
              </a:buClr>
              <a:buSzPts val="1100"/>
              <a:buFont typeface="Arial"/>
              <a:buNone/>
            </a:pPr>
            <a:r>
              <a:rPr lang="de-DE" sz="2000"/>
              <a:t>AL / StS, mitzeichnende Ministerien, umsetzende Akteure, Nachbarreferat, NKR, …</a:t>
            </a:r>
            <a:endParaRPr sz="2000"/>
          </a:p>
        </p:txBody>
      </p:sp>
      <p:sp>
        <p:nvSpPr>
          <p:cNvPr id="1277" name="Google Shape;1277;p6"/>
          <p:cNvSpPr txBox="1"/>
          <p:nvPr/>
        </p:nvSpPr>
        <p:spPr>
          <a:xfrm>
            <a:off x="644450" y="1530100"/>
            <a:ext cx="8204700" cy="1302300"/>
          </a:xfrm>
          <a:prstGeom prst="rect">
            <a:avLst/>
          </a:prstGeom>
          <a:noFill/>
          <a:ln>
            <a:noFill/>
          </a:ln>
        </p:spPr>
        <p:txBody>
          <a:bodyPr anchorCtr="0" anchor="t" bIns="35100" lIns="67500" spcFirstLastPara="1" rIns="67500" wrap="square" tIns="35100">
            <a:spAutoFit/>
          </a:bodyPr>
          <a:lstStyle/>
          <a:p>
            <a:pPr indent="0" lvl="0" marL="0" marR="0" rtl="0" algn="l">
              <a:lnSpc>
                <a:spcPct val="100000"/>
              </a:lnSpc>
              <a:spcBef>
                <a:spcPts val="0"/>
              </a:spcBef>
              <a:spcAft>
                <a:spcPts val="0"/>
              </a:spcAft>
              <a:buClr>
                <a:srgbClr val="000000"/>
              </a:buClr>
              <a:buSzPts val="4000"/>
              <a:buFont typeface="Arial"/>
              <a:buNone/>
            </a:pPr>
            <a:r>
              <a:rPr b="1" lang="de-DE" sz="4000">
                <a:solidFill>
                  <a:schemeClr val="lt1"/>
                </a:solidFill>
              </a:rPr>
              <a:t>D</a:t>
            </a:r>
            <a:r>
              <a:rPr b="1" i="0" lang="de-DE" sz="4000" u="none" cap="none" strike="noStrike">
                <a:solidFill>
                  <a:schemeClr val="lt1"/>
                </a:solidFill>
                <a:latin typeface="Arial"/>
                <a:ea typeface="Arial"/>
                <a:cs typeface="Arial"/>
                <a:sym typeface="Arial"/>
              </a:rPr>
              <a:t>ie Prinzipien</a:t>
            </a:r>
            <a:r>
              <a:rPr b="1" lang="de-DE" sz="4000">
                <a:solidFill>
                  <a:schemeClr val="lt1"/>
                </a:solidFill>
              </a:rPr>
              <a:t> </a:t>
            </a:r>
            <a:r>
              <a:rPr b="1" i="0" lang="de-DE" sz="4000" u="none" cap="none" strike="noStrike">
                <a:solidFill>
                  <a:schemeClr val="lt1"/>
                </a:solidFill>
                <a:latin typeface="Arial"/>
                <a:ea typeface="Arial"/>
                <a:cs typeface="Arial"/>
                <a:sym typeface="Arial"/>
              </a:rPr>
              <a:t>helfen dir,</a:t>
            </a:r>
            <a:r>
              <a:rPr b="1" lang="de-DE" sz="4000">
                <a:solidFill>
                  <a:schemeClr val="lt1"/>
                </a:solidFill>
              </a:rPr>
              <a:t> </a:t>
            </a:r>
            <a:r>
              <a:rPr b="1" i="0" lang="de-DE" sz="4000" u="none" cap="none" strike="noStrike">
                <a:solidFill>
                  <a:schemeClr val="lt1"/>
                </a:solidFill>
                <a:latin typeface="Arial"/>
                <a:ea typeface="Arial"/>
                <a:cs typeface="Arial"/>
                <a:sym typeface="Arial"/>
              </a:rPr>
              <a:t>deine Stakeholder zu überzeugen.</a:t>
            </a:r>
            <a:endParaRPr b="0" i="0" sz="1400" u="none" cap="none" strike="noStrike">
              <a:solidFill>
                <a:srgbClr val="000000"/>
              </a:solidFill>
              <a:latin typeface="Arial"/>
              <a:ea typeface="Arial"/>
              <a:cs typeface="Arial"/>
              <a:sym typeface="Arial"/>
            </a:endParaRPr>
          </a:p>
        </p:txBody>
      </p:sp>
      <p:sp>
        <p:nvSpPr>
          <p:cNvPr id="1278" name="Google Shape;1278;p6"/>
          <p:cNvSpPr txBox="1"/>
          <p:nvPr/>
        </p:nvSpPr>
        <p:spPr>
          <a:xfrm>
            <a:off x="9515080" y="2193484"/>
            <a:ext cx="5535600" cy="1487100"/>
          </a:xfrm>
          <a:prstGeom prst="rect">
            <a:avLst/>
          </a:prstGeom>
          <a:noFill/>
          <a:ln>
            <a:noFill/>
          </a:ln>
        </p:spPr>
        <p:txBody>
          <a:bodyPr anchorCtr="0" anchor="t" bIns="35100" lIns="67500" spcFirstLastPara="1" rIns="67500" wrap="square" tIns="35100">
            <a:spAutoFit/>
          </a:bodyPr>
          <a:lstStyle/>
          <a:p>
            <a:pPr indent="0" lvl="0" marL="0" marR="0" rtl="0" algn="l">
              <a:lnSpc>
                <a:spcPct val="120000"/>
              </a:lnSpc>
              <a:spcBef>
                <a:spcPts val="0"/>
              </a:spcBef>
              <a:spcAft>
                <a:spcPts val="0"/>
              </a:spcAft>
              <a:buClr>
                <a:srgbClr val="000000"/>
              </a:buClr>
              <a:buSzPts val="1000"/>
              <a:buFont typeface="Arial"/>
              <a:buNone/>
            </a:pPr>
            <a:r>
              <a:rPr b="0" i="0" lang="de-DE" sz="2000" u="none" cap="none" strike="noStrike">
                <a:solidFill>
                  <a:schemeClr val="lt1"/>
                </a:solidFill>
                <a:latin typeface="Arial"/>
                <a:ea typeface="Arial"/>
                <a:cs typeface="Arial"/>
                <a:sym typeface="Arial"/>
              </a:rPr>
              <a:t>Digitaltaugliche Gesetze ermöglichen den einfachen und wirkungsorientierten Vollzug, unter Ausschöpfung der digitalen Möglichkeiten zum Nutzen aller Beteiligten.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216b6e3f9b0_0_230"/>
          <p:cNvSpPr txBox="1"/>
          <p:nvPr>
            <p:ph idx="4294967295" type="title"/>
          </p:nvPr>
        </p:nvSpPr>
        <p:spPr>
          <a:xfrm>
            <a:off x="620926" y="729000"/>
            <a:ext cx="7277700" cy="528000"/>
          </a:xfrm>
          <a:prstGeom prst="rect">
            <a:avLst/>
          </a:prstGeom>
          <a:noFill/>
          <a:ln>
            <a:noFill/>
          </a:ln>
        </p:spPr>
        <p:txBody>
          <a:bodyPr anchorCtr="0" anchor="t" bIns="35100" lIns="67500" spcFirstLastPara="1" rIns="67500" wrap="square" tIns="35100">
            <a:spAutoFit/>
          </a:bodyPr>
          <a:lstStyle/>
          <a:p>
            <a:pPr indent="0" lvl="0" marL="0" marR="0" rtl="0" algn="l">
              <a:lnSpc>
                <a:spcPct val="90000"/>
              </a:lnSpc>
              <a:spcBef>
                <a:spcPts val="0"/>
              </a:spcBef>
              <a:spcAft>
                <a:spcPts val="0"/>
              </a:spcAft>
              <a:buClr>
                <a:srgbClr val="000000"/>
              </a:buClr>
              <a:buSzPts val="1000"/>
              <a:buFont typeface="Arial"/>
              <a:buNone/>
            </a:pPr>
            <a:r>
              <a:rPr b="1" lang="de-DE"/>
              <a:t>Was gibt es noch im Raum?</a:t>
            </a:r>
            <a:endParaRPr b="1"/>
          </a:p>
        </p:txBody>
      </p:sp>
      <p:sp>
        <p:nvSpPr>
          <p:cNvPr id="806" name="Google Shape;806;g216b6e3f9b0_0_230"/>
          <p:cNvSpPr txBox="1"/>
          <p:nvPr>
            <p:ph idx="1" type="body"/>
          </p:nvPr>
        </p:nvSpPr>
        <p:spPr>
          <a:xfrm>
            <a:off x="1703775" y="3917075"/>
            <a:ext cx="1858800" cy="576300"/>
          </a:xfrm>
          <a:prstGeom prst="rect">
            <a:avLst/>
          </a:prstGeom>
          <a:noFill/>
          <a:ln>
            <a:noFill/>
          </a:ln>
        </p:spPr>
        <p:txBody>
          <a:bodyPr anchorCtr="0" anchor="ctr" bIns="72000" lIns="91425" spcFirstLastPara="1" rIns="91425" wrap="square" tIns="72000">
            <a:spAutoFit/>
          </a:bodyPr>
          <a:lstStyle/>
          <a:p>
            <a:pPr indent="0" lvl="0" marL="0" marR="0" rtl="0" algn="ctr">
              <a:lnSpc>
                <a:spcPct val="100000"/>
              </a:lnSpc>
              <a:spcBef>
                <a:spcPts val="1500"/>
              </a:spcBef>
              <a:spcAft>
                <a:spcPts val="0"/>
              </a:spcAft>
              <a:buSzPts val="1000"/>
              <a:buNone/>
            </a:pPr>
            <a:r>
              <a:rPr lang="de-DE" sz="1400">
                <a:solidFill>
                  <a:schemeClr val="accent5"/>
                </a:solidFill>
              </a:rPr>
              <a:t>Arbeitsbereiche für die Gruppen</a:t>
            </a:r>
            <a:endParaRPr sz="1400">
              <a:solidFill>
                <a:schemeClr val="accent5"/>
              </a:solidFill>
            </a:endParaRPr>
          </a:p>
        </p:txBody>
      </p:sp>
      <p:sp>
        <p:nvSpPr>
          <p:cNvPr id="807" name="Google Shape;807;g216b6e3f9b0_0_230"/>
          <p:cNvSpPr txBox="1"/>
          <p:nvPr>
            <p:ph idx="4294967295" type="body"/>
          </p:nvPr>
        </p:nvSpPr>
        <p:spPr>
          <a:xfrm>
            <a:off x="5237488" y="3917073"/>
            <a:ext cx="2340000" cy="576300"/>
          </a:xfrm>
          <a:prstGeom prst="rect">
            <a:avLst/>
          </a:prstGeom>
          <a:noFill/>
          <a:ln>
            <a:noFill/>
          </a:ln>
        </p:spPr>
        <p:txBody>
          <a:bodyPr anchorCtr="0" anchor="ctr" bIns="72000" lIns="91425" spcFirstLastPara="1" rIns="91425" wrap="square" tIns="72000">
            <a:spAutoFit/>
          </a:bodyPr>
          <a:lstStyle/>
          <a:p>
            <a:pPr indent="0" lvl="0" marL="0" rtl="0" algn="ctr">
              <a:lnSpc>
                <a:spcPct val="100000"/>
              </a:lnSpc>
              <a:spcBef>
                <a:spcPts val="1500"/>
              </a:spcBef>
              <a:spcAft>
                <a:spcPts val="0"/>
              </a:spcAft>
              <a:buSzPts val="1000"/>
              <a:buNone/>
            </a:pPr>
            <a:r>
              <a:rPr lang="de-DE" sz="1400"/>
              <a:t>Parkplatz </a:t>
            </a:r>
            <a:br>
              <a:rPr lang="de-DE" sz="1400"/>
            </a:br>
            <a:r>
              <a:rPr lang="de-DE" sz="1400"/>
              <a:t>für Fragen und Themen</a:t>
            </a:r>
            <a:endParaRPr sz="1400"/>
          </a:p>
        </p:txBody>
      </p:sp>
      <p:pic>
        <p:nvPicPr>
          <p:cNvPr id="808" name="Google Shape;808;g216b6e3f9b0_0_230"/>
          <p:cNvPicPr preferRelativeResize="0"/>
          <p:nvPr/>
        </p:nvPicPr>
        <p:blipFill rotWithShape="1">
          <a:blip r:embed="rId3">
            <a:alphaModFix/>
          </a:blip>
          <a:srcRect b="0" l="0" r="0" t="0"/>
          <a:stretch/>
        </p:blipFill>
        <p:spPr>
          <a:xfrm>
            <a:off x="1739638" y="1951050"/>
            <a:ext cx="1787025" cy="1787025"/>
          </a:xfrm>
          <a:prstGeom prst="rect">
            <a:avLst/>
          </a:prstGeom>
          <a:noFill/>
          <a:ln>
            <a:noFill/>
          </a:ln>
        </p:spPr>
      </p:pic>
      <p:pic>
        <p:nvPicPr>
          <p:cNvPr id="809" name="Google Shape;809;g216b6e3f9b0_0_230"/>
          <p:cNvPicPr preferRelativeResize="0"/>
          <p:nvPr/>
        </p:nvPicPr>
        <p:blipFill rotWithShape="1">
          <a:blip r:embed="rId4">
            <a:alphaModFix/>
          </a:blip>
          <a:srcRect b="0" l="0" r="0" t="0"/>
          <a:stretch/>
        </p:blipFill>
        <p:spPr>
          <a:xfrm>
            <a:off x="6022125" y="2571749"/>
            <a:ext cx="1275050" cy="1275050"/>
          </a:xfrm>
          <a:prstGeom prst="rect">
            <a:avLst/>
          </a:prstGeom>
          <a:noFill/>
          <a:ln>
            <a:noFill/>
          </a:ln>
        </p:spPr>
      </p:pic>
      <p:pic>
        <p:nvPicPr>
          <p:cNvPr id="810" name="Google Shape;810;g216b6e3f9b0_0_230"/>
          <p:cNvPicPr preferRelativeResize="0"/>
          <p:nvPr/>
        </p:nvPicPr>
        <p:blipFill rotWithShape="1">
          <a:blip r:embed="rId5">
            <a:alphaModFix/>
          </a:blip>
          <a:srcRect b="0" l="0" r="0" t="0"/>
          <a:stretch/>
        </p:blipFill>
        <p:spPr>
          <a:xfrm>
            <a:off x="5049175" y="1846700"/>
            <a:ext cx="1720150" cy="1720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3" name="Shape 1283"/>
        <p:cNvGrpSpPr/>
        <p:nvPr/>
      </p:nvGrpSpPr>
      <p:grpSpPr>
        <a:xfrm>
          <a:off x="0" y="0"/>
          <a:ext cx="0" cy="0"/>
          <a:chOff x="0" y="0"/>
          <a:chExt cx="0" cy="0"/>
        </a:xfrm>
      </p:grpSpPr>
      <p:sp>
        <p:nvSpPr>
          <p:cNvPr id="1284" name="Google Shape;1284;g2f106efcfbc_0_79"/>
          <p:cNvSpPr txBox="1"/>
          <p:nvPr/>
        </p:nvSpPr>
        <p:spPr>
          <a:xfrm>
            <a:off x="586400" y="1502225"/>
            <a:ext cx="4337700" cy="1917900"/>
          </a:xfrm>
          <a:prstGeom prst="rect">
            <a:avLst/>
          </a:prstGeom>
          <a:noFill/>
          <a:ln>
            <a:noFill/>
          </a:ln>
        </p:spPr>
        <p:txBody>
          <a:bodyPr anchorCtr="0" anchor="t" bIns="35100" lIns="67500" spcFirstLastPara="1" rIns="67500" wrap="square" tIns="35100">
            <a:spAutoFit/>
          </a:bodyPr>
          <a:lstStyle/>
          <a:p>
            <a:pPr indent="0" lvl="0" marL="0" marR="0" rtl="0" algn="l">
              <a:lnSpc>
                <a:spcPct val="100000"/>
              </a:lnSpc>
              <a:spcBef>
                <a:spcPts val="0"/>
              </a:spcBef>
              <a:spcAft>
                <a:spcPts val="0"/>
              </a:spcAft>
              <a:buClr>
                <a:srgbClr val="000000"/>
              </a:buClr>
              <a:buSzPts val="4000"/>
              <a:buFont typeface="Arial"/>
              <a:buNone/>
            </a:pPr>
            <a:r>
              <a:rPr b="0" lang="de-DE" sz="2400" u="none" cap="none" strike="noStrike">
                <a:solidFill>
                  <a:schemeClr val="dk2"/>
                </a:solidFill>
                <a:latin typeface="Arial"/>
                <a:ea typeface="Arial"/>
                <a:cs typeface="Arial"/>
                <a:sym typeface="Arial"/>
              </a:rPr>
              <a:t>Der Digitalcheck basiert </a:t>
            </a:r>
            <a:br>
              <a:rPr b="0" lang="de-DE" sz="2400" u="none" cap="none" strike="noStrike">
                <a:solidFill>
                  <a:schemeClr val="dk2"/>
                </a:solidFill>
                <a:latin typeface="Arial"/>
                <a:ea typeface="Arial"/>
                <a:cs typeface="Arial"/>
                <a:sym typeface="Arial"/>
              </a:rPr>
            </a:br>
            <a:r>
              <a:rPr b="0" lang="de-DE" sz="2400" u="none" cap="none" strike="noStrike">
                <a:solidFill>
                  <a:schemeClr val="dk2"/>
                </a:solidFill>
                <a:latin typeface="Arial"/>
                <a:ea typeface="Arial"/>
                <a:cs typeface="Arial"/>
                <a:sym typeface="Arial"/>
              </a:rPr>
              <a:t>auf fünf Prinzipien, deren Berücksichtigung die  Grundlage für digitaltaugliche </a:t>
            </a:r>
            <a:endParaRPr b="0" sz="2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lang="de-DE" sz="2400" u="none" cap="none" strike="noStrike">
                <a:solidFill>
                  <a:schemeClr val="dk2"/>
                </a:solidFill>
                <a:latin typeface="Arial"/>
                <a:ea typeface="Arial"/>
                <a:cs typeface="Arial"/>
                <a:sym typeface="Arial"/>
              </a:rPr>
              <a:t>Gesetze bildet</a:t>
            </a:r>
            <a:r>
              <a:rPr lang="de-DE" sz="2400">
                <a:solidFill>
                  <a:schemeClr val="dk2"/>
                </a:solidFill>
              </a:rPr>
              <a:t> …</a:t>
            </a:r>
            <a:r>
              <a:rPr b="1" lang="de-DE" sz="2400">
                <a:solidFill>
                  <a:schemeClr val="lt2"/>
                </a:solidFill>
              </a:rPr>
              <a:t>‹</a:t>
            </a:r>
            <a:endParaRPr b="1" sz="2400" u="none" cap="none" strike="noStrike">
              <a:solidFill>
                <a:schemeClr val="lt2"/>
              </a:solidFill>
            </a:endParaRPr>
          </a:p>
        </p:txBody>
      </p:sp>
      <p:sp>
        <p:nvSpPr>
          <p:cNvPr id="1285" name="Google Shape;1285;g2f106efcfbc_0_79"/>
          <p:cNvSpPr txBox="1"/>
          <p:nvPr/>
        </p:nvSpPr>
        <p:spPr>
          <a:xfrm>
            <a:off x="9515080" y="2193484"/>
            <a:ext cx="5535600" cy="1487100"/>
          </a:xfrm>
          <a:prstGeom prst="rect">
            <a:avLst/>
          </a:prstGeom>
          <a:noFill/>
          <a:ln>
            <a:noFill/>
          </a:ln>
        </p:spPr>
        <p:txBody>
          <a:bodyPr anchorCtr="0" anchor="t" bIns="35100" lIns="67500" spcFirstLastPara="1" rIns="67500" wrap="square" tIns="35100">
            <a:spAutoFit/>
          </a:bodyPr>
          <a:lstStyle/>
          <a:p>
            <a:pPr indent="0" lvl="0" marL="0" marR="0" rtl="0" algn="l">
              <a:lnSpc>
                <a:spcPct val="120000"/>
              </a:lnSpc>
              <a:spcBef>
                <a:spcPts val="0"/>
              </a:spcBef>
              <a:spcAft>
                <a:spcPts val="0"/>
              </a:spcAft>
              <a:buClr>
                <a:srgbClr val="000000"/>
              </a:buClr>
              <a:buSzPts val="1000"/>
              <a:buFont typeface="Arial"/>
              <a:buNone/>
            </a:pPr>
            <a:r>
              <a:rPr b="0" i="0" lang="de-DE" sz="2000" u="none" cap="none" strike="noStrike">
                <a:solidFill>
                  <a:schemeClr val="lt1"/>
                </a:solidFill>
                <a:latin typeface="Arial"/>
                <a:ea typeface="Arial"/>
                <a:cs typeface="Arial"/>
                <a:sym typeface="Arial"/>
              </a:rPr>
              <a:t>Digitaltaugliche Gesetze ermöglichen den einfachen und wirkungsorientierten Vollzug, unter Ausschöpfung der digitalen Möglichkeiten zum Nutzen aller Beteiligten.</a:t>
            </a:r>
            <a:endParaRPr b="0" i="0" sz="1400" u="none" cap="none" strike="noStrike">
              <a:solidFill>
                <a:srgbClr val="000000"/>
              </a:solidFill>
              <a:latin typeface="Arial"/>
              <a:ea typeface="Arial"/>
              <a:cs typeface="Arial"/>
              <a:sym typeface="Arial"/>
            </a:endParaRPr>
          </a:p>
        </p:txBody>
      </p:sp>
      <p:sp>
        <p:nvSpPr>
          <p:cNvPr id="1286" name="Google Shape;1286;g2f106efcfbc_0_79"/>
          <p:cNvSpPr txBox="1"/>
          <p:nvPr/>
        </p:nvSpPr>
        <p:spPr>
          <a:xfrm>
            <a:off x="586497" y="3492550"/>
            <a:ext cx="4337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lang="de-DE">
                <a:solidFill>
                  <a:srgbClr val="9E9E9E"/>
                </a:solidFill>
              </a:rPr>
              <a:t>– Staatssekretär und Bundes-CIO Markus Richter </a:t>
            </a:r>
            <a:r>
              <a:rPr lang="de-DE">
                <a:solidFill>
                  <a:srgbClr val="9E9E9E"/>
                </a:solidFill>
              </a:rPr>
              <a:t>auf der </a:t>
            </a:r>
            <a:r>
              <a:rPr b="0" i="0" lang="de-DE" u="none" cap="none" strike="noStrike">
                <a:solidFill>
                  <a:srgbClr val="9E9E9E"/>
                </a:solidFill>
                <a:latin typeface="Arial"/>
                <a:ea typeface="Arial"/>
                <a:cs typeface="Arial"/>
                <a:sym typeface="Arial"/>
              </a:rPr>
              <a:t>Pressekonferenz Eckpunkte Digitalcheck</a:t>
            </a:r>
            <a:endParaRPr b="0" i="0" u="none" cap="none" strike="noStrike">
              <a:solidFill>
                <a:srgbClr val="9E9E9E"/>
              </a:solidFill>
              <a:latin typeface="Arial"/>
              <a:ea typeface="Arial"/>
              <a:cs typeface="Arial"/>
              <a:sym typeface="Arial"/>
            </a:endParaRPr>
          </a:p>
        </p:txBody>
      </p:sp>
      <p:pic>
        <p:nvPicPr>
          <p:cNvPr descr="Portrait-Foto Staatssekretär und Bundes-CIO Markus Richter" id="1287" name="Google Shape;1287;g2f106efcfbc_0_79"/>
          <p:cNvPicPr preferRelativeResize="0"/>
          <p:nvPr/>
        </p:nvPicPr>
        <p:blipFill rotWithShape="1">
          <a:blip r:embed="rId3">
            <a:alphaModFix/>
          </a:blip>
          <a:srcRect b="29" l="27932" r="29200" t="0"/>
          <a:stretch/>
        </p:blipFill>
        <p:spPr>
          <a:xfrm>
            <a:off x="5224200" y="-5425"/>
            <a:ext cx="3919799" cy="5143500"/>
          </a:xfrm>
          <a:prstGeom prst="rect">
            <a:avLst/>
          </a:prstGeom>
          <a:noFill/>
          <a:ln>
            <a:noFill/>
          </a:ln>
        </p:spPr>
      </p:pic>
      <p:sp>
        <p:nvSpPr>
          <p:cNvPr id="1288" name="Google Shape;1288;g2f106efcfbc_0_79"/>
          <p:cNvSpPr txBox="1"/>
          <p:nvPr/>
        </p:nvSpPr>
        <p:spPr>
          <a:xfrm>
            <a:off x="234300" y="1502225"/>
            <a:ext cx="352200" cy="440400"/>
          </a:xfrm>
          <a:prstGeom prst="rect">
            <a:avLst/>
          </a:prstGeom>
          <a:noFill/>
          <a:ln>
            <a:noFill/>
          </a:ln>
        </p:spPr>
        <p:txBody>
          <a:bodyPr anchorCtr="0" anchor="t" bIns="35100" lIns="67500" spcFirstLastPara="1" rIns="67500" wrap="square" tIns="35100">
            <a:spAutoFit/>
          </a:bodyPr>
          <a:lstStyle/>
          <a:p>
            <a:pPr indent="0" lvl="0" marL="0" marR="0" rtl="0" algn="r">
              <a:lnSpc>
                <a:spcPct val="100000"/>
              </a:lnSpc>
              <a:spcBef>
                <a:spcPts val="0"/>
              </a:spcBef>
              <a:spcAft>
                <a:spcPts val="0"/>
              </a:spcAft>
              <a:buClr>
                <a:srgbClr val="000000"/>
              </a:buClr>
              <a:buSzPts val="4000"/>
              <a:buFont typeface="Arial"/>
              <a:buNone/>
            </a:pPr>
            <a:r>
              <a:rPr b="1" lang="de-DE" sz="2400">
                <a:solidFill>
                  <a:schemeClr val="lt2"/>
                </a:solidFill>
              </a:rPr>
              <a:t>›</a:t>
            </a:r>
            <a:endParaRPr b="1" sz="2400" u="none" cap="none" strike="noStrike">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8"/>
          <p:cNvSpPr txBox="1"/>
          <p:nvPr>
            <p:ph idx="1" type="body"/>
          </p:nvPr>
        </p:nvSpPr>
        <p:spPr>
          <a:xfrm>
            <a:off x="621428" y="1296003"/>
            <a:ext cx="7775100" cy="361800"/>
          </a:xfrm>
          <a:prstGeom prst="rect">
            <a:avLst/>
          </a:prstGeom>
          <a:noFill/>
          <a:ln>
            <a:noFill/>
          </a:ln>
        </p:spPr>
        <p:txBody>
          <a:bodyPr anchorCtr="0" anchor="t" bIns="35100" lIns="67500" spcFirstLastPara="1" rIns="67500" wrap="square" tIns="35100">
            <a:spAutoFit/>
          </a:bodyPr>
          <a:lstStyle/>
          <a:p>
            <a:pPr indent="-228600" lvl="0" marL="457200" rtl="0" algn="l">
              <a:lnSpc>
                <a:spcPct val="90000"/>
              </a:lnSpc>
              <a:spcBef>
                <a:spcPts val="0"/>
              </a:spcBef>
              <a:spcAft>
                <a:spcPts val="0"/>
              </a:spcAft>
              <a:buSzPts val="1000"/>
              <a:buNone/>
            </a:pPr>
            <a:r>
              <a:t/>
            </a:r>
            <a:endParaRPr/>
          </a:p>
        </p:txBody>
      </p:sp>
      <p:pic>
        <p:nvPicPr>
          <p:cNvPr id="1295" name="Google Shape;1295;p8"/>
          <p:cNvPicPr preferRelativeResize="0"/>
          <p:nvPr/>
        </p:nvPicPr>
        <p:blipFill rotWithShape="1">
          <a:blip r:embed="rId3">
            <a:alphaModFix/>
          </a:blip>
          <a:srcRect b="0" l="0" r="0" t="0"/>
          <a:stretch/>
        </p:blipFill>
        <p:spPr>
          <a:xfrm>
            <a:off x="0" y="-786775"/>
            <a:ext cx="9144002" cy="6858001"/>
          </a:xfrm>
          <a:prstGeom prst="rect">
            <a:avLst/>
          </a:prstGeom>
          <a:noFill/>
          <a:ln>
            <a:noFill/>
          </a:ln>
        </p:spPr>
      </p:pic>
      <p:sp>
        <p:nvSpPr>
          <p:cNvPr descr="ELSTER Fachtagung 2023 – Vortragender des Rechenzentrums der Finanzverwaltung NRW zeigt Prinzipien für digitaltaugliche Gesetze auf Folie seiner Präsentation&#10;" id="1296" name="Google Shape;1296;p8"/>
          <p:cNvSpPr txBox="1"/>
          <p:nvPr/>
        </p:nvSpPr>
        <p:spPr>
          <a:xfrm>
            <a:off x="1146130" y="4712525"/>
            <a:ext cx="6851738"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chemeClr val="lt1"/>
                </a:solidFill>
                <a:latin typeface="Arial"/>
                <a:ea typeface="Arial"/>
                <a:cs typeface="Arial"/>
                <a:sym typeface="Arial"/>
              </a:rPr>
              <a:t>ELSTER Fachtagung 2023 – Vortrag des Rechenzentrums der Finanzverwaltung NRW</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9"/>
          <p:cNvSpPr/>
          <p:nvPr/>
        </p:nvSpPr>
        <p:spPr>
          <a:xfrm rot="-9752565">
            <a:off x="82173" y="365965"/>
            <a:ext cx="7738599" cy="5073254"/>
          </a:xfrm>
          <a:custGeom>
            <a:rect b="b" l="l" r="r" t="t"/>
            <a:pathLst>
              <a:path extrusionOk="0" h="5073254" w="7738599">
                <a:moveTo>
                  <a:pt x="4411298" y="4693795"/>
                </a:moveTo>
                <a:cubicBezTo>
                  <a:pt x="2295683" y="5359111"/>
                  <a:pt x="337976" y="5126828"/>
                  <a:pt x="38639" y="4174975"/>
                </a:cubicBezTo>
                <a:cubicBezTo>
                  <a:pt x="-260699" y="3223122"/>
                  <a:pt x="1211686" y="1912148"/>
                  <a:pt x="3327301" y="1246832"/>
                </a:cubicBezTo>
                <a:cubicBezTo>
                  <a:pt x="3988431" y="1038921"/>
                  <a:pt x="4634140" y="918666"/>
                  <a:pt x="5218638" y="880634"/>
                </a:cubicBezTo>
                <a:lnTo>
                  <a:pt x="5477675" y="870819"/>
                </a:lnTo>
                <a:lnTo>
                  <a:pt x="5915559" y="0"/>
                </a:lnTo>
                <a:lnTo>
                  <a:pt x="6382791" y="929185"/>
                </a:lnTo>
                <a:lnTo>
                  <a:pt x="6480462" y="944444"/>
                </a:lnTo>
                <a:cubicBezTo>
                  <a:pt x="7120618" y="1070512"/>
                  <a:pt x="7569000" y="1349217"/>
                  <a:pt x="7699960" y="1765653"/>
                </a:cubicBezTo>
                <a:cubicBezTo>
                  <a:pt x="7999298" y="2717506"/>
                  <a:pt x="6526913" y="4028479"/>
                  <a:pt x="4411298" y="469379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3" name="Google Shape;1303;p9"/>
          <p:cNvSpPr txBox="1"/>
          <p:nvPr/>
        </p:nvSpPr>
        <p:spPr>
          <a:xfrm>
            <a:off x="1150771" y="1474266"/>
            <a:ext cx="8523000" cy="2041200"/>
          </a:xfrm>
          <a:prstGeom prst="rect">
            <a:avLst/>
          </a:prstGeom>
          <a:noFill/>
          <a:ln>
            <a:noFill/>
          </a:ln>
        </p:spPr>
        <p:txBody>
          <a:bodyPr anchorCtr="0" anchor="t" bIns="35100" lIns="67500" spcFirstLastPara="1" rIns="67500" wrap="square" tIns="35100">
            <a:spAutoFit/>
          </a:bodyPr>
          <a:lstStyle/>
          <a:p>
            <a:pPr indent="0" lvl="0" marL="0" marR="0" rtl="0" algn="l">
              <a:lnSpc>
                <a:spcPct val="100000"/>
              </a:lnSpc>
              <a:spcBef>
                <a:spcPts val="0"/>
              </a:spcBef>
              <a:spcAft>
                <a:spcPts val="0"/>
              </a:spcAft>
              <a:buClr>
                <a:srgbClr val="000000"/>
              </a:buClr>
              <a:buSzPts val="4000"/>
              <a:buFont typeface="Arial"/>
              <a:buNone/>
            </a:pPr>
            <a:r>
              <a:rPr b="0" i="1" lang="de-DE" sz="3200" u="none" cap="none" strike="noStrike">
                <a:solidFill>
                  <a:schemeClr val="dk2"/>
                </a:solidFill>
                <a:latin typeface="Arial"/>
                <a:ea typeface="Arial"/>
                <a:cs typeface="Arial"/>
                <a:sym typeface="Arial"/>
              </a:rPr>
              <a:t>“Die Visualisierung nutzen wir</a:t>
            </a:r>
            <a:endParaRPr b="0" i="1"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1" lang="de-DE" sz="3200" u="none" cap="none" strike="noStrike">
                <a:solidFill>
                  <a:schemeClr val="dk2"/>
                </a:solidFill>
                <a:latin typeface="Arial"/>
                <a:ea typeface="Arial"/>
                <a:cs typeface="Arial"/>
                <a:sym typeface="Arial"/>
              </a:rPr>
              <a:t>Morgen in der Abstimmungsrunde,</a:t>
            </a:r>
            <a:endParaRPr b="0" i="1"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1" lang="de-DE" sz="3200" u="none" cap="none" strike="noStrike">
                <a:solidFill>
                  <a:schemeClr val="dk2"/>
                </a:solidFill>
                <a:latin typeface="Arial"/>
                <a:ea typeface="Arial"/>
                <a:cs typeface="Arial"/>
                <a:sym typeface="Arial"/>
              </a:rPr>
              <a:t>die Prinzipien machen klar, was wir </a:t>
            </a:r>
            <a:endParaRPr b="0" i="1"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0" i="1" lang="de-DE" sz="3200" u="none" cap="none" strike="noStrike">
                <a:solidFill>
                  <a:schemeClr val="dk2"/>
                </a:solidFill>
                <a:latin typeface="Arial"/>
                <a:ea typeface="Arial"/>
                <a:cs typeface="Arial"/>
                <a:sym typeface="Arial"/>
              </a:rPr>
              <a:t>noch besprechen müssen.“</a:t>
            </a:r>
            <a:endParaRPr b="0" i="1" sz="1100" u="none" cap="none" strike="noStrike">
              <a:solidFill>
                <a:schemeClr val="dk2"/>
              </a:solidFill>
              <a:latin typeface="Arial"/>
              <a:ea typeface="Arial"/>
              <a:cs typeface="Arial"/>
              <a:sym typeface="Arial"/>
            </a:endParaRPr>
          </a:p>
        </p:txBody>
      </p:sp>
      <p:sp>
        <p:nvSpPr>
          <p:cNvPr id="1304" name="Google Shape;1304;p9"/>
          <p:cNvSpPr txBox="1"/>
          <p:nvPr/>
        </p:nvSpPr>
        <p:spPr>
          <a:xfrm>
            <a:off x="9515080" y="2193484"/>
            <a:ext cx="5535600" cy="1487100"/>
          </a:xfrm>
          <a:prstGeom prst="rect">
            <a:avLst/>
          </a:prstGeom>
          <a:noFill/>
          <a:ln>
            <a:noFill/>
          </a:ln>
        </p:spPr>
        <p:txBody>
          <a:bodyPr anchorCtr="0" anchor="t" bIns="35100" lIns="67500" spcFirstLastPara="1" rIns="67500" wrap="square" tIns="35100">
            <a:spAutoFit/>
          </a:bodyPr>
          <a:lstStyle/>
          <a:p>
            <a:pPr indent="0" lvl="0" marL="0" marR="0" rtl="0" algn="l">
              <a:lnSpc>
                <a:spcPct val="120000"/>
              </a:lnSpc>
              <a:spcBef>
                <a:spcPts val="0"/>
              </a:spcBef>
              <a:spcAft>
                <a:spcPts val="0"/>
              </a:spcAft>
              <a:buClr>
                <a:srgbClr val="000000"/>
              </a:buClr>
              <a:buSzPts val="1000"/>
              <a:buFont typeface="Arial"/>
              <a:buNone/>
            </a:pPr>
            <a:r>
              <a:rPr b="0" i="0" lang="de-DE" sz="2000" u="none" cap="none" strike="noStrike">
                <a:solidFill>
                  <a:schemeClr val="lt1"/>
                </a:solidFill>
                <a:latin typeface="Arial"/>
                <a:ea typeface="Arial"/>
                <a:cs typeface="Arial"/>
                <a:sym typeface="Arial"/>
              </a:rPr>
              <a:t>Digitaltaugliche Gesetze ermöglichen den einfachen und wirkungsorientierten Vollzug, unter Ausschöpfung der digitalen Möglichkeiten zum Nutzen aller Beteiligten.</a:t>
            </a:r>
            <a:endParaRPr b="0" i="0" sz="1400" u="none" cap="none" strike="noStrike">
              <a:solidFill>
                <a:srgbClr val="000000"/>
              </a:solidFill>
              <a:latin typeface="Arial"/>
              <a:ea typeface="Arial"/>
              <a:cs typeface="Arial"/>
              <a:sym typeface="Arial"/>
            </a:endParaRPr>
          </a:p>
        </p:txBody>
      </p:sp>
      <p:sp>
        <p:nvSpPr>
          <p:cNvPr id="1305" name="Google Shape;1305;p9"/>
          <p:cNvSpPr txBox="1"/>
          <p:nvPr/>
        </p:nvSpPr>
        <p:spPr>
          <a:xfrm>
            <a:off x="1453026" y="4445050"/>
            <a:ext cx="7606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de-DE" sz="1800" u="none" cap="none" strike="noStrike">
                <a:solidFill>
                  <a:schemeClr val="lt1"/>
                </a:solidFill>
                <a:latin typeface="Arial"/>
                <a:ea typeface="Arial"/>
                <a:cs typeface="Arial"/>
                <a:sym typeface="Arial"/>
              </a:rPr>
              <a:t>Legist nach gemeinsamer Visualisierung mit dem Digitalcheck-</a:t>
            </a:r>
            <a:r>
              <a:rPr lang="de-DE" sz="1800">
                <a:solidFill>
                  <a:schemeClr val="lt1"/>
                </a:solidFill>
              </a:rPr>
              <a:t>Team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0"/>
          <p:cNvSpPr txBox="1"/>
          <p:nvPr/>
        </p:nvSpPr>
        <p:spPr>
          <a:xfrm rot="-5783958">
            <a:off x="-1404319" y="3920456"/>
            <a:ext cx="6851738"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de-DE" sz="1200" u="none" cap="none" strike="noStrike">
                <a:solidFill>
                  <a:schemeClr val="lt1"/>
                </a:solidFill>
                <a:latin typeface="Arial"/>
                <a:ea typeface="Arial"/>
                <a:cs typeface="Arial"/>
                <a:sym typeface="Arial"/>
              </a:rPr>
              <a:t>Stellungnahme NKR-Nr. 6633</a:t>
            </a:r>
            <a:endParaRPr b="0" i="0" sz="1400" u="none" cap="none" strike="noStrike">
              <a:solidFill>
                <a:srgbClr val="000000"/>
              </a:solidFill>
              <a:latin typeface="Arial"/>
              <a:ea typeface="Arial"/>
              <a:cs typeface="Arial"/>
              <a:sym typeface="Arial"/>
            </a:endParaRPr>
          </a:p>
        </p:txBody>
      </p:sp>
      <p:pic>
        <p:nvPicPr>
          <p:cNvPr descr="Ein Bild, das Text, Screenshot, Dokument enthält.&#10;&#10;Automatisch generierte Beschreibung" id="1312" name="Google Shape;1312;p10"/>
          <p:cNvPicPr preferRelativeResize="0"/>
          <p:nvPr/>
        </p:nvPicPr>
        <p:blipFill rotWithShape="1">
          <a:blip r:embed="rId3">
            <a:alphaModFix/>
          </a:blip>
          <a:srcRect b="0" l="0" r="0" t="0"/>
          <a:stretch/>
        </p:blipFill>
        <p:spPr>
          <a:xfrm rot="-394158">
            <a:off x="1994254" y="-3573"/>
            <a:ext cx="3642550" cy="5143500"/>
          </a:xfrm>
          <a:prstGeom prst="rect">
            <a:avLst/>
          </a:prstGeom>
          <a:noFill/>
          <a:ln>
            <a:noFill/>
          </a:ln>
          <a:effectLst>
            <a:outerShdw blurRad="57150" rotWithShape="0" algn="bl" dir="5400000" dist="19050">
              <a:srgbClr val="000000">
                <a:alpha val="48627"/>
              </a:srgbClr>
            </a:outerShdw>
          </a:effectLst>
        </p:spPr>
      </p:pic>
      <p:pic>
        <p:nvPicPr>
          <p:cNvPr descr="Stellungnahme des NKR, NKR-Nr. 6633" id="1313" name="Google Shape;1313;p10"/>
          <p:cNvPicPr preferRelativeResize="0"/>
          <p:nvPr/>
        </p:nvPicPr>
        <p:blipFill rotWithShape="1">
          <a:blip r:embed="rId4">
            <a:alphaModFix/>
          </a:blip>
          <a:srcRect b="0" l="0" r="0" t="0"/>
          <a:stretch/>
        </p:blipFill>
        <p:spPr>
          <a:xfrm rot="-394158">
            <a:off x="2752734" y="710361"/>
            <a:ext cx="3638533" cy="5143500"/>
          </a:xfrm>
          <a:prstGeom prst="rect">
            <a:avLst/>
          </a:prstGeom>
          <a:noFill/>
          <a:ln>
            <a:noFill/>
          </a:ln>
          <a:effectLst>
            <a:outerShdw blurRad="57150" rotWithShape="0" algn="bl" dir="5400000" dist="19050">
              <a:srgbClr val="000000">
                <a:alpha val="48627"/>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g217a4618074_0_32"/>
          <p:cNvSpPr txBox="1"/>
          <p:nvPr/>
        </p:nvSpPr>
        <p:spPr>
          <a:xfrm>
            <a:off x="620100" y="693900"/>
            <a:ext cx="8187600" cy="3755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accent5"/>
              </a:buClr>
              <a:buSzPts val="1100"/>
              <a:buFont typeface="Arial"/>
              <a:buNone/>
            </a:pPr>
            <a:r>
              <a:rPr b="1" i="0" lang="de-DE" sz="7000" u="none" cap="none" strike="noStrike">
                <a:solidFill>
                  <a:schemeClr val="lt1"/>
                </a:solidFill>
                <a:latin typeface="Arial"/>
                <a:ea typeface="Arial"/>
                <a:cs typeface="Arial"/>
                <a:sym typeface="Arial"/>
              </a:rPr>
              <a:t>Warum visualisieren?</a:t>
            </a:r>
            <a:endParaRPr b="1" i="0" sz="4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100"/>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100"/>
              <a:buFont typeface="Arial"/>
              <a:buNone/>
            </a:pPr>
            <a:r>
              <a:rPr b="0" i="0" lang="de-DE" sz="2000" u="none" cap="none" strike="noStrike">
                <a:solidFill>
                  <a:schemeClr val="lt1"/>
                </a:solidFill>
                <a:latin typeface="Arial"/>
                <a:ea typeface="Arial"/>
                <a:cs typeface="Arial"/>
                <a:sym typeface="Arial"/>
              </a:rPr>
              <a:t>Visualisierungen helfen dabei, Zusammenhänge zu verstehen und Möglichkeiten der Digitalisierung in allen Phasen zu identifizieren.</a:t>
            </a:r>
            <a:br>
              <a:rPr b="0" i="0" lang="de-DE" sz="2000" u="none" cap="none" strike="noStrike">
                <a:solidFill>
                  <a:schemeClr val="lt1"/>
                </a:solidFill>
                <a:latin typeface="Arial"/>
                <a:ea typeface="Arial"/>
                <a:cs typeface="Arial"/>
                <a:sym typeface="Arial"/>
              </a:rPr>
            </a:b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100"/>
              <a:buFont typeface="Arial"/>
              <a:buNone/>
            </a:pPr>
            <a:r>
              <a:rPr b="0" i="0" lang="de-DE" sz="2000" u="none" cap="none" strike="noStrike">
                <a:solidFill>
                  <a:schemeClr val="lt1"/>
                </a:solidFill>
                <a:latin typeface="Arial"/>
                <a:ea typeface="Arial"/>
                <a:cs typeface="Arial"/>
                <a:sym typeface="Arial"/>
              </a:rPr>
              <a:t>Die Darstellungen sind auch für die Umsetzung hilfreich.</a:t>
            </a:r>
            <a:endParaRPr b="0" i="0" sz="2000" u="none" cap="none" strike="noStrike">
              <a:solidFill>
                <a:schemeClr val="lt1"/>
              </a:solidFill>
              <a:latin typeface="Arial"/>
              <a:ea typeface="Arial"/>
              <a:cs typeface="Arial"/>
              <a:sym typeface="Arial"/>
            </a:endParaRPr>
          </a:p>
        </p:txBody>
      </p:sp>
      <p:sp>
        <p:nvSpPr>
          <p:cNvPr id="1320" name="Google Shape;1320;g217a4618074_0_32"/>
          <p:cNvSpPr txBox="1"/>
          <p:nvPr/>
        </p:nvSpPr>
        <p:spPr>
          <a:xfrm>
            <a:off x="9515080" y="2193484"/>
            <a:ext cx="5535600" cy="1487100"/>
          </a:xfrm>
          <a:prstGeom prst="rect">
            <a:avLst/>
          </a:prstGeom>
          <a:noFill/>
          <a:ln>
            <a:noFill/>
          </a:ln>
        </p:spPr>
        <p:txBody>
          <a:bodyPr anchorCtr="0" anchor="t" bIns="35100" lIns="67500" spcFirstLastPara="1" rIns="67500" wrap="square" tIns="35100">
            <a:spAutoFit/>
          </a:bodyPr>
          <a:lstStyle/>
          <a:p>
            <a:pPr indent="0" lvl="0" marL="0" marR="0" rtl="0" algn="l">
              <a:lnSpc>
                <a:spcPct val="120000"/>
              </a:lnSpc>
              <a:spcBef>
                <a:spcPts val="0"/>
              </a:spcBef>
              <a:spcAft>
                <a:spcPts val="0"/>
              </a:spcAft>
              <a:buClr>
                <a:srgbClr val="000000"/>
              </a:buClr>
              <a:buSzPts val="1000"/>
              <a:buFont typeface="Arial"/>
              <a:buNone/>
            </a:pPr>
            <a:r>
              <a:rPr b="0" i="0" lang="de-DE" sz="2000" u="none" cap="none" strike="noStrike">
                <a:solidFill>
                  <a:schemeClr val="lt1"/>
                </a:solidFill>
                <a:latin typeface="Arial"/>
                <a:ea typeface="Arial"/>
                <a:cs typeface="Arial"/>
                <a:sym typeface="Arial"/>
              </a:rPr>
              <a:t>Digitaltaugliche Gesetze ermöglichen den einfachen und wirkungsorientierten Vollzug, unter Ausschöpfung der digitalen Möglichkeiten zum Nutzen aller Beteiligten.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g230fd3b57c4_0_47"/>
          <p:cNvSpPr txBox="1"/>
          <p:nvPr>
            <p:ph idx="1" type="body"/>
          </p:nvPr>
        </p:nvSpPr>
        <p:spPr>
          <a:xfrm>
            <a:off x="621753" y="1315551"/>
            <a:ext cx="7801200" cy="1923300"/>
          </a:xfrm>
          <a:prstGeom prst="rect">
            <a:avLst/>
          </a:prstGeom>
          <a:noFill/>
          <a:ln>
            <a:noFill/>
          </a:ln>
        </p:spPr>
        <p:txBody>
          <a:bodyPr anchorCtr="0" anchor="t" bIns="46800" lIns="90000" spcFirstLastPara="1" rIns="90000" wrap="square" tIns="46800">
            <a:spAutoFit/>
          </a:bodyPr>
          <a:lstStyle/>
          <a:p>
            <a:pPr indent="0" lvl="0" marL="0" rtl="0" algn="l">
              <a:lnSpc>
                <a:spcPct val="90000"/>
              </a:lnSpc>
              <a:spcBef>
                <a:spcPts val="0"/>
              </a:spcBef>
              <a:spcAft>
                <a:spcPts val="0"/>
              </a:spcAft>
              <a:buSzPts val="1000"/>
              <a:buNone/>
            </a:pPr>
            <a:r>
              <a:rPr b="1" lang="de-DE">
                <a:solidFill>
                  <a:schemeClr val="lt2"/>
                </a:solidFill>
              </a:rPr>
              <a:t>»</a:t>
            </a:r>
            <a:r>
              <a:rPr b="1" lang="de-DE"/>
              <a:t>Machen Sie eine Zeichnung, die die wesentlichen Punkte Ihres aktuellen Gesetzesvorhabens konzentriert wiedergibt.</a:t>
            </a:r>
            <a:r>
              <a:rPr b="1" lang="de-DE">
                <a:solidFill>
                  <a:schemeClr val="lt2"/>
                </a:solidFill>
              </a:rPr>
              <a:t>«</a:t>
            </a:r>
            <a:endParaRPr b="1">
              <a:solidFill>
                <a:schemeClr val="lt2"/>
              </a:solidFill>
            </a:endParaRPr>
          </a:p>
        </p:txBody>
      </p:sp>
      <p:sp>
        <p:nvSpPr>
          <p:cNvPr id="1326" name="Google Shape;1326;g230fd3b57c4_0_47"/>
          <p:cNvSpPr txBox="1"/>
          <p:nvPr/>
        </p:nvSpPr>
        <p:spPr>
          <a:xfrm>
            <a:off x="668700" y="3469675"/>
            <a:ext cx="7300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de-DE" sz="1600" u="none" cap="none" strike="noStrike">
                <a:solidFill>
                  <a:schemeClr val="lt2"/>
                </a:solidFill>
                <a:latin typeface="Arial"/>
                <a:ea typeface="Arial"/>
                <a:cs typeface="Arial"/>
                <a:sym typeface="Arial"/>
              </a:rPr>
              <a:t>–</a:t>
            </a:r>
            <a:r>
              <a:rPr b="0" i="0" lang="de-DE" sz="1600" u="none" cap="none" strike="noStrike">
                <a:solidFill>
                  <a:schemeClr val="dk1"/>
                </a:solidFill>
                <a:latin typeface="Arial"/>
                <a:ea typeface="Arial"/>
                <a:cs typeface="Arial"/>
                <a:sym typeface="Arial"/>
              </a:rPr>
              <a:t> Stefan Breidenbach, Einführung in die Grundlagen der Legistik</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330" name="Shape 1330"/>
        <p:cNvGrpSpPr/>
        <p:nvPr/>
      </p:nvGrpSpPr>
      <p:grpSpPr>
        <a:xfrm>
          <a:off x="0" y="0"/>
          <a:ext cx="0" cy="0"/>
          <a:chOff x="0" y="0"/>
          <a:chExt cx="0" cy="0"/>
        </a:xfrm>
      </p:grpSpPr>
      <p:sp>
        <p:nvSpPr>
          <p:cNvPr id="1331" name="Google Shape;1331;g22e908809d6_3_56"/>
          <p:cNvSpPr txBox="1"/>
          <p:nvPr/>
        </p:nvSpPr>
        <p:spPr>
          <a:xfrm>
            <a:off x="396000" y="717600"/>
            <a:ext cx="8309100" cy="381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800"/>
              <a:buFont typeface="Arial"/>
              <a:buNone/>
            </a:pPr>
            <a:r>
              <a:rPr b="1" i="0" lang="de-DE" sz="5400" u="none" cap="none" strike="noStrike">
                <a:solidFill>
                  <a:srgbClr val="2A2B2D"/>
                </a:solidFill>
                <a:highlight>
                  <a:srgbClr val="FFFFFF"/>
                </a:highlight>
                <a:latin typeface="Arial"/>
                <a:ea typeface="Arial"/>
                <a:cs typeface="Arial"/>
                <a:sym typeface="Arial"/>
              </a:rPr>
              <a:t>Visualisieren eines verbesserten Prozesses mithilfe der Prinzipien</a:t>
            </a:r>
            <a:endParaRPr b="1" i="0" sz="5400" u="none" cap="none" strike="noStrike">
              <a:solidFill>
                <a:srgbClr val="2A2B2D"/>
              </a:solidFill>
              <a:highlight>
                <a:srgbClr val="FFFFFF"/>
              </a:highlight>
              <a:latin typeface="Arial"/>
              <a:ea typeface="Arial"/>
              <a:cs typeface="Arial"/>
              <a:sym typeface="Arial"/>
            </a:endParaRPr>
          </a:p>
        </p:txBody>
      </p:sp>
      <p:sp>
        <p:nvSpPr>
          <p:cNvPr id="1332" name="Google Shape;1332;g22e908809d6_3_56"/>
          <p:cNvSpPr/>
          <p:nvPr/>
        </p:nvSpPr>
        <p:spPr>
          <a:xfrm>
            <a:off x="396000" y="324000"/>
            <a:ext cx="2440800" cy="393600"/>
          </a:xfrm>
          <a:prstGeom prst="rect">
            <a:avLst/>
          </a:prstGeom>
          <a:solidFill>
            <a:srgbClr val="FFFFFF">
              <a:alpha val="4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2A2B2D"/>
                </a:solidFill>
                <a:latin typeface="Arial"/>
                <a:ea typeface="Arial"/>
                <a:cs typeface="Arial"/>
                <a:sym typeface="Arial"/>
              </a:rPr>
              <a:t>Aktivität: Stillarbeit alleine</a:t>
            </a:r>
            <a:endParaRPr b="1" i="0" sz="1300" u="none" cap="none" strike="noStrike">
              <a:solidFill>
                <a:srgbClr val="2A2B2D"/>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336" name="Shape 1336"/>
        <p:cNvGrpSpPr/>
        <p:nvPr/>
      </p:nvGrpSpPr>
      <p:grpSpPr>
        <a:xfrm>
          <a:off x="0" y="0"/>
          <a:ext cx="0" cy="0"/>
          <a:chOff x="0" y="0"/>
          <a:chExt cx="0" cy="0"/>
        </a:xfrm>
      </p:grpSpPr>
      <p:sp>
        <p:nvSpPr>
          <p:cNvPr id="1337" name="Google Shape;1337;g216b6e3f9b0_0_718"/>
          <p:cNvSpPr/>
          <p:nvPr/>
        </p:nvSpPr>
        <p:spPr>
          <a:xfrm>
            <a:off x="693900" y="1673845"/>
            <a:ext cx="6081900" cy="1778100"/>
          </a:xfrm>
          <a:prstGeom prst="roundRect">
            <a:avLst>
              <a:gd fmla="val 363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g216b6e3f9b0_0_718"/>
          <p:cNvSpPr txBox="1"/>
          <p:nvPr/>
        </p:nvSpPr>
        <p:spPr>
          <a:xfrm>
            <a:off x="396000" y="717600"/>
            <a:ext cx="8309100" cy="381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de-DE" sz="2200" u="none" cap="none" strike="noStrike">
                <a:solidFill>
                  <a:srgbClr val="2A2B2D"/>
                </a:solidFill>
                <a:highlight>
                  <a:srgbClr val="FFFFFF"/>
                </a:highlight>
                <a:latin typeface="Arial"/>
                <a:ea typeface="Arial"/>
                <a:cs typeface="Arial"/>
                <a:sym typeface="Arial"/>
              </a:rPr>
              <a:t>Skizziert einen neuen Prozess in einem schnellen Flussdiagramm:</a:t>
            </a:r>
            <a:endParaRPr b="1" i="0" sz="2200" u="none" cap="none" strike="noStrike">
              <a:solidFill>
                <a:srgbClr val="2A2B2D"/>
              </a:solidFill>
              <a:highlight>
                <a:srgbClr val="FFFFFF"/>
              </a:highlight>
              <a:latin typeface="Arial"/>
              <a:ea typeface="Arial"/>
              <a:cs typeface="Arial"/>
              <a:sym typeface="Arial"/>
            </a:endParaRPr>
          </a:p>
          <a:p>
            <a:pPr indent="-368300" lvl="0" marL="914400" marR="0" rtl="0" algn="l">
              <a:lnSpc>
                <a:spcPct val="100000"/>
              </a:lnSpc>
              <a:spcBef>
                <a:spcPts val="1000"/>
              </a:spcBef>
              <a:spcAft>
                <a:spcPts val="0"/>
              </a:spcAft>
              <a:buClr>
                <a:srgbClr val="2A2B2D"/>
              </a:buClr>
              <a:buSzPts val="2200"/>
              <a:buFont typeface="Arial"/>
              <a:buChar char="●"/>
            </a:pPr>
            <a:r>
              <a:rPr b="1" i="0" lang="de-DE" sz="2200" u="none" cap="none" strike="noStrike">
                <a:solidFill>
                  <a:srgbClr val="2A2B2D"/>
                </a:solidFill>
                <a:highlight>
                  <a:srgbClr val="FFFFFF"/>
                </a:highlight>
                <a:latin typeface="Arial"/>
                <a:ea typeface="Arial"/>
                <a:cs typeface="Arial"/>
                <a:sym typeface="Arial"/>
              </a:rPr>
              <a:t>Eine Skizze pro Person</a:t>
            </a:r>
            <a:endParaRPr b="1" i="0" sz="2200" u="none" cap="none" strike="noStrike">
              <a:solidFill>
                <a:srgbClr val="2A2B2D"/>
              </a:solidFill>
              <a:highlight>
                <a:srgbClr val="FFFFFF"/>
              </a:highlight>
              <a:latin typeface="Arial"/>
              <a:ea typeface="Arial"/>
              <a:cs typeface="Arial"/>
              <a:sym typeface="Arial"/>
            </a:endParaRPr>
          </a:p>
          <a:p>
            <a:pPr indent="-368300" lvl="0" marL="914400" marR="0" rtl="0" algn="l">
              <a:lnSpc>
                <a:spcPct val="100000"/>
              </a:lnSpc>
              <a:spcBef>
                <a:spcPts val="0"/>
              </a:spcBef>
              <a:spcAft>
                <a:spcPts val="0"/>
              </a:spcAft>
              <a:buClr>
                <a:srgbClr val="2A2B2D"/>
              </a:buClr>
              <a:buSzPts val="2200"/>
              <a:buFont typeface="Arial"/>
              <a:buChar char="●"/>
            </a:pPr>
            <a:r>
              <a:rPr b="1" i="0" lang="de-DE" sz="2200" u="none" cap="none" strike="noStrike">
                <a:solidFill>
                  <a:srgbClr val="2A2B2D"/>
                </a:solidFill>
                <a:highlight>
                  <a:srgbClr val="FFFFFF"/>
                </a:highlight>
                <a:latin typeface="Arial"/>
                <a:ea typeface="Arial"/>
                <a:cs typeface="Arial"/>
                <a:sym typeface="Arial"/>
              </a:rPr>
              <a:t>Nutzt ein DIN-A4 Blatt</a:t>
            </a:r>
            <a:endParaRPr b="1" i="0" sz="2200" u="none" cap="none" strike="noStrike">
              <a:solidFill>
                <a:srgbClr val="2A2B2D"/>
              </a:solidFill>
              <a:highlight>
                <a:srgbClr val="FFFFFF"/>
              </a:highlight>
              <a:latin typeface="Arial"/>
              <a:ea typeface="Arial"/>
              <a:cs typeface="Arial"/>
              <a:sym typeface="Arial"/>
            </a:endParaRPr>
          </a:p>
          <a:p>
            <a:pPr indent="-368300" lvl="0" marL="914400" marR="0" rtl="0" algn="l">
              <a:lnSpc>
                <a:spcPct val="100000"/>
              </a:lnSpc>
              <a:spcBef>
                <a:spcPts val="0"/>
              </a:spcBef>
              <a:spcAft>
                <a:spcPts val="0"/>
              </a:spcAft>
              <a:buClr>
                <a:srgbClr val="2A2B2D"/>
              </a:buClr>
              <a:buSzPts val="2200"/>
              <a:buFont typeface="Arial"/>
              <a:buChar char="●"/>
            </a:pPr>
            <a:r>
              <a:rPr b="1" i="0" lang="de-DE" sz="2200" u="none" cap="none" strike="noStrike">
                <a:solidFill>
                  <a:srgbClr val="2A2B2D"/>
                </a:solidFill>
                <a:highlight>
                  <a:srgbClr val="FFFFFF"/>
                </a:highlight>
                <a:latin typeface="Arial"/>
                <a:ea typeface="Arial"/>
                <a:cs typeface="Arial"/>
                <a:sym typeface="Arial"/>
              </a:rPr>
              <a:t>Zeichnet ein, an welcher Stelle die </a:t>
            </a:r>
            <a:br>
              <a:rPr b="1" i="0" lang="de-DE" sz="2200" u="none" cap="none" strike="noStrike">
                <a:solidFill>
                  <a:srgbClr val="2A2B2D"/>
                </a:solidFill>
                <a:highlight>
                  <a:srgbClr val="FFFFFF"/>
                </a:highlight>
                <a:latin typeface="Arial"/>
                <a:ea typeface="Arial"/>
                <a:cs typeface="Arial"/>
                <a:sym typeface="Arial"/>
              </a:rPr>
            </a:br>
            <a:r>
              <a:rPr b="1" i="0" lang="de-DE" sz="2200" u="none" cap="none" strike="noStrike">
                <a:solidFill>
                  <a:srgbClr val="2A2B2D"/>
                </a:solidFill>
                <a:highlight>
                  <a:srgbClr val="FFFFFF"/>
                </a:highlight>
                <a:latin typeface="Arial"/>
                <a:ea typeface="Arial"/>
                <a:cs typeface="Arial"/>
                <a:sym typeface="Arial"/>
              </a:rPr>
              <a:t>Prinzipien relevant sind und warum</a:t>
            </a:r>
            <a:endParaRPr b="1" i="0" sz="2200" u="none" cap="none" strike="noStrike">
              <a:solidFill>
                <a:srgbClr val="2A2B2D"/>
              </a:solidFill>
              <a:highlight>
                <a:srgbClr val="FFFFFF"/>
              </a:highlight>
              <a:latin typeface="Arial"/>
              <a:ea typeface="Arial"/>
              <a:cs typeface="Arial"/>
              <a:sym typeface="Arial"/>
            </a:endParaRPr>
          </a:p>
          <a:p>
            <a:pPr indent="-368300" lvl="0" marL="914400" marR="0" rtl="0" algn="l">
              <a:lnSpc>
                <a:spcPct val="100000"/>
              </a:lnSpc>
              <a:spcBef>
                <a:spcPts val="0"/>
              </a:spcBef>
              <a:spcAft>
                <a:spcPts val="0"/>
              </a:spcAft>
              <a:buClr>
                <a:srgbClr val="2A2B2D"/>
              </a:buClr>
              <a:buSzPts val="2200"/>
              <a:buFont typeface="Arial"/>
              <a:buChar char="●"/>
            </a:pPr>
            <a:r>
              <a:rPr b="1" i="0" lang="de-DE" sz="2200" u="none" cap="none" strike="noStrike">
                <a:solidFill>
                  <a:srgbClr val="2A2B2D"/>
                </a:solidFill>
                <a:highlight>
                  <a:srgbClr val="FFFFFF"/>
                </a:highlight>
                <a:latin typeface="Arial"/>
                <a:ea typeface="Arial"/>
                <a:cs typeface="Arial"/>
                <a:sym typeface="Arial"/>
              </a:rPr>
              <a:t>Notiert Fragen und offene Punkte</a:t>
            </a:r>
            <a:endParaRPr b="1" i="0" sz="22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accent5"/>
              </a:buClr>
              <a:buSzPts val="1400"/>
              <a:buFont typeface="Arial"/>
              <a:buNone/>
            </a:pPr>
            <a:r>
              <a:rPr b="1" i="0" lang="de-DE" sz="2100" u="none" cap="none" strike="noStrike">
                <a:solidFill>
                  <a:schemeClr val="accent5"/>
                </a:solidFill>
                <a:highlight>
                  <a:schemeClr val="lt1"/>
                </a:highlight>
                <a:latin typeface="Arial"/>
                <a:ea typeface="Arial"/>
                <a:cs typeface="Arial"/>
                <a:sym typeface="Arial"/>
              </a:rPr>
              <a:t>Tipp: Notiert die beteiligten Akteure und deren Aufgaben.</a:t>
            </a:r>
            <a:endParaRPr b="1" i="0" sz="2100" u="none" cap="none" strike="noStrike">
              <a:solidFill>
                <a:schemeClr val="accent5"/>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accent5"/>
              </a:buClr>
              <a:buSzPts val="1400"/>
              <a:buFont typeface="Arial"/>
              <a:buNone/>
            </a:pPr>
            <a:r>
              <a:rPr b="1" i="0" lang="de-DE" sz="2100" u="none" cap="none" strike="noStrike">
                <a:solidFill>
                  <a:schemeClr val="accent5"/>
                </a:solidFill>
                <a:highlight>
                  <a:schemeClr val="lt1"/>
                </a:highlight>
                <a:latin typeface="Arial"/>
                <a:ea typeface="Arial"/>
                <a:cs typeface="Arial"/>
                <a:sym typeface="Arial"/>
              </a:rPr>
              <a:t>Nehmt als Basis eine zeitliche Abfolge.</a:t>
            </a:r>
            <a:endParaRPr b="1" i="0" sz="2200" u="none" cap="none" strike="noStrike">
              <a:solidFill>
                <a:srgbClr val="2A2B2D"/>
              </a:solidFill>
              <a:highlight>
                <a:srgbClr val="FFFFFF"/>
              </a:highlight>
              <a:latin typeface="Arial"/>
              <a:ea typeface="Arial"/>
              <a:cs typeface="Arial"/>
              <a:sym typeface="Arial"/>
            </a:endParaRPr>
          </a:p>
        </p:txBody>
      </p:sp>
      <p:sp>
        <p:nvSpPr>
          <p:cNvPr id="1339" name="Google Shape;1339;g216b6e3f9b0_0_718"/>
          <p:cNvSpPr/>
          <p:nvPr/>
        </p:nvSpPr>
        <p:spPr>
          <a:xfrm>
            <a:off x="3967475" y="4532700"/>
            <a:ext cx="1209000" cy="393600"/>
          </a:xfrm>
          <a:prstGeom prst="rect">
            <a:avLst/>
          </a:prstGeom>
          <a:solidFill>
            <a:srgbClr val="2A2B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FFFFFF"/>
                </a:solidFill>
                <a:latin typeface="Arial"/>
                <a:ea typeface="Arial"/>
                <a:cs typeface="Arial"/>
                <a:sym typeface="Arial"/>
              </a:rPr>
              <a:t>15 Minuten</a:t>
            </a:r>
            <a:endParaRPr b="1" i="0" sz="1300" u="none" cap="none" strike="noStrike">
              <a:solidFill>
                <a:srgbClr val="FFFFFF"/>
              </a:solidFill>
              <a:latin typeface="Arial"/>
              <a:ea typeface="Arial"/>
              <a:cs typeface="Arial"/>
              <a:sym typeface="Arial"/>
            </a:endParaRPr>
          </a:p>
        </p:txBody>
      </p:sp>
      <p:sp>
        <p:nvSpPr>
          <p:cNvPr id="1340" name="Google Shape;1340;g216b6e3f9b0_0_718"/>
          <p:cNvSpPr/>
          <p:nvPr/>
        </p:nvSpPr>
        <p:spPr>
          <a:xfrm>
            <a:off x="396000" y="324000"/>
            <a:ext cx="2440800" cy="393600"/>
          </a:xfrm>
          <a:prstGeom prst="rect">
            <a:avLst/>
          </a:prstGeom>
          <a:solidFill>
            <a:srgbClr val="FFFFFF">
              <a:alpha val="4039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2A2B2D"/>
                </a:solidFill>
                <a:latin typeface="Arial"/>
                <a:ea typeface="Arial"/>
                <a:cs typeface="Arial"/>
                <a:sym typeface="Arial"/>
              </a:rPr>
              <a:t>Aktivität: Stillarbeit alleine</a:t>
            </a:r>
            <a:endParaRPr b="1" i="0" sz="1300" u="none" cap="none" strike="noStrike">
              <a:solidFill>
                <a:srgbClr val="2A2B2D"/>
              </a:solidFill>
              <a:latin typeface="Arial"/>
              <a:ea typeface="Arial"/>
              <a:cs typeface="Arial"/>
              <a:sym typeface="Arial"/>
            </a:endParaRPr>
          </a:p>
        </p:txBody>
      </p:sp>
      <p:pic>
        <p:nvPicPr>
          <p:cNvPr id="1341" name="Google Shape;1341;g216b6e3f9b0_0_718"/>
          <p:cNvPicPr preferRelativeResize="0"/>
          <p:nvPr/>
        </p:nvPicPr>
        <p:blipFill rotWithShape="1">
          <a:blip r:embed="rId3">
            <a:alphaModFix/>
          </a:blip>
          <a:srcRect b="0" l="0" r="0" t="0"/>
          <a:stretch/>
        </p:blipFill>
        <p:spPr>
          <a:xfrm rot="-509045">
            <a:off x="7301369" y="69951"/>
            <a:ext cx="2522576" cy="1951047"/>
          </a:xfrm>
          <a:prstGeom prst="rect">
            <a:avLst/>
          </a:prstGeom>
          <a:noFill/>
          <a:ln>
            <a:noFill/>
          </a:ln>
          <a:effectLst>
            <a:outerShdw blurRad="57150" rotWithShape="0" algn="bl" dir="5400000" dist="19050">
              <a:srgbClr val="000000">
                <a:alpha val="48627"/>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pic>
        <p:nvPicPr>
          <p:cNvPr descr="Elemente eines Flußdiagrams: Akteurin, Aktion, Entscheidung, Datenbank, dazugehöriger Paragraf" id="1346" name="Google Shape;1346;g230fd3b57c4_0_13"/>
          <p:cNvPicPr preferRelativeResize="0"/>
          <p:nvPr/>
        </p:nvPicPr>
        <p:blipFill rotWithShape="1">
          <a:blip r:embed="rId3">
            <a:alphaModFix/>
          </a:blip>
          <a:srcRect b="0" l="0" r="0" t="0"/>
          <a:stretch/>
        </p:blipFill>
        <p:spPr>
          <a:xfrm>
            <a:off x="1246909" y="0"/>
            <a:ext cx="6650184" cy="51435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g216b6e3f9b0_0_627"/>
          <p:cNvSpPr/>
          <p:nvPr/>
        </p:nvSpPr>
        <p:spPr>
          <a:xfrm>
            <a:off x="3354457" y="1550504"/>
            <a:ext cx="2435100" cy="1480800"/>
          </a:xfrm>
          <a:prstGeom prst="roundRect">
            <a:avLst>
              <a:gd fmla="val 16667" name="adj"/>
            </a:avLst>
          </a:prstGeom>
          <a:solidFill>
            <a:srgbClr val="003858"/>
          </a:solidFill>
          <a:ln>
            <a:noFill/>
          </a:ln>
        </p:spPr>
        <p:txBody>
          <a:bodyPr anchorCtr="0" anchor="ctr" bIns="45700" lIns="182875" spcFirstLastPara="1" rIns="13715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Arial"/>
                <a:ea typeface="Arial"/>
                <a:cs typeface="Arial"/>
                <a:sym typeface="Arial"/>
              </a:rPr>
              <a:t>2: Wiederverwendung von Daten &amp; Standards ermöglichen</a:t>
            </a:r>
            <a:endParaRPr b="0" i="0" sz="1400" u="none" cap="none" strike="noStrike">
              <a:solidFill>
                <a:schemeClr val="lt1"/>
              </a:solidFill>
              <a:latin typeface="Arial"/>
              <a:ea typeface="Arial"/>
              <a:cs typeface="Arial"/>
              <a:sym typeface="Arial"/>
            </a:endParaRPr>
          </a:p>
        </p:txBody>
      </p:sp>
      <p:sp>
        <p:nvSpPr>
          <p:cNvPr id="1352" name="Google Shape;1352;g216b6e3f9b0_0_627"/>
          <p:cNvSpPr/>
          <p:nvPr/>
        </p:nvSpPr>
        <p:spPr>
          <a:xfrm>
            <a:off x="685800" y="1550504"/>
            <a:ext cx="2435100" cy="1480800"/>
          </a:xfrm>
          <a:prstGeom prst="roundRect">
            <a:avLst>
              <a:gd fmla="val 16667" name="adj"/>
            </a:avLst>
          </a:prstGeom>
          <a:solidFill>
            <a:srgbClr val="003858"/>
          </a:solidFill>
          <a:ln>
            <a:noFill/>
          </a:ln>
        </p:spPr>
        <p:txBody>
          <a:bodyPr anchorCtr="0" anchor="ctr" bIns="45700" lIns="182875" spcFirstLastPara="1" rIns="13715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Arial"/>
                <a:ea typeface="Arial"/>
                <a:cs typeface="Arial"/>
                <a:sym typeface="Arial"/>
              </a:rPr>
              <a:t>1: Digitale Kommunikation sicherstellen</a:t>
            </a:r>
            <a:endParaRPr b="0" i="0" sz="1400" u="none" cap="none" strike="noStrike">
              <a:solidFill>
                <a:schemeClr val="lt1"/>
              </a:solidFill>
              <a:latin typeface="Arial"/>
              <a:ea typeface="Arial"/>
              <a:cs typeface="Arial"/>
              <a:sym typeface="Arial"/>
            </a:endParaRPr>
          </a:p>
        </p:txBody>
      </p:sp>
      <p:sp>
        <p:nvSpPr>
          <p:cNvPr id="1353" name="Google Shape;1353;g216b6e3f9b0_0_627"/>
          <p:cNvSpPr/>
          <p:nvPr/>
        </p:nvSpPr>
        <p:spPr>
          <a:xfrm>
            <a:off x="3354456" y="3260034"/>
            <a:ext cx="2435100" cy="1480800"/>
          </a:xfrm>
          <a:prstGeom prst="roundRect">
            <a:avLst>
              <a:gd fmla="val 16667" name="adj"/>
            </a:avLst>
          </a:prstGeom>
          <a:solidFill>
            <a:srgbClr val="003858"/>
          </a:solidFill>
          <a:ln>
            <a:noFill/>
          </a:ln>
        </p:spPr>
        <p:txBody>
          <a:bodyPr anchorCtr="0" anchor="ctr" bIns="45700" lIns="182875" spcFirstLastPara="1" rIns="13715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Arial"/>
                <a:ea typeface="Arial"/>
                <a:cs typeface="Arial"/>
                <a:sym typeface="Arial"/>
              </a:rPr>
              <a:t>5: Automatisierung ermöglichen</a:t>
            </a:r>
            <a:endParaRPr b="0" i="0" sz="1400" u="none" cap="none" strike="noStrike">
              <a:solidFill>
                <a:schemeClr val="lt1"/>
              </a:solidFill>
              <a:latin typeface="Arial"/>
              <a:ea typeface="Arial"/>
              <a:cs typeface="Arial"/>
              <a:sym typeface="Arial"/>
            </a:endParaRPr>
          </a:p>
        </p:txBody>
      </p:sp>
      <p:sp>
        <p:nvSpPr>
          <p:cNvPr id="1354" name="Google Shape;1354;g216b6e3f9b0_0_627"/>
          <p:cNvSpPr/>
          <p:nvPr/>
        </p:nvSpPr>
        <p:spPr>
          <a:xfrm>
            <a:off x="6023113" y="1550504"/>
            <a:ext cx="2435100" cy="1480800"/>
          </a:xfrm>
          <a:prstGeom prst="roundRect">
            <a:avLst>
              <a:gd fmla="val 16667" name="adj"/>
            </a:avLst>
          </a:prstGeom>
          <a:solidFill>
            <a:srgbClr val="003858"/>
          </a:solidFill>
          <a:ln>
            <a:noFill/>
          </a:ln>
        </p:spPr>
        <p:txBody>
          <a:bodyPr anchorCtr="0" anchor="ctr" bIns="45700" lIns="182875" spcFirstLastPara="1" rIns="13715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Arial"/>
                <a:ea typeface="Arial"/>
                <a:cs typeface="Arial"/>
                <a:sym typeface="Arial"/>
              </a:rPr>
              <a:t>3: Datenschutz &amp; Informationssicherheit gewährleisten</a:t>
            </a:r>
            <a:endParaRPr b="0" i="0" sz="1400" u="none" cap="none" strike="noStrike">
              <a:solidFill>
                <a:schemeClr val="lt1"/>
              </a:solidFill>
              <a:latin typeface="Arial"/>
              <a:ea typeface="Arial"/>
              <a:cs typeface="Arial"/>
              <a:sym typeface="Arial"/>
            </a:endParaRPr>
          </a:p>
        </p:txBody>
      </p:sp>
      <p:sp>
        <p:nvSpPr>
          <p:cNvPr id="1355" name="Google Shape;1355;g216b6e3f9b0_0_627"/>
          <p:cNvSpPr/>
          <p:nvPr/>
        </p:nvSpPr>
        <p:spPr>
          <a:xfrm>
            <a:off x="685800" y="3260034"/>
            <a:ext cx="2435100" cy="1480800"/>
          </a:xfrm>
          <a:prstGeom prst="roundRect">
            <a:avLst>
              <a:gd fmla="val 16667" name="adj"/>
            </a:avLst>
          </a:prstGeom>
          <a:solidFill>
            <a:srgbClr val="003858"/>
          </a:solidFill>
          <a:ln>
            <a:noFill/>
          </a:ln>
        </p:spPr>
        <p:txBody>
          <a:bodyPr anchorCtr="0" anchor="ctr" bIns="45700" lIns="182875" spcFirstLastPara="1" rIns="13715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de-DE" sz="1400" u="none" cap="none" strike="noStrike">
                <a:solidFill>
                  <a:schemeClr val="lt1"/>
                </a:solidFill>
                <a:latin typeface="Arial"/>
                <a:ea typeface="Arial"/>
                <a:cs typeface="Arial"/>
                <a:sym typeface="Arial"/>
              </a:rPr>
              <a:t>4: Klare Regelungen für eine digitale Ausführung finden</a:t>
            </a:r>
            <a:endParaRPr b="0" i="0" sz="1400" u="none" cap="none" strike="noStrike">
              <a:solidFill>
                <a:schemeClr val="lt1"/>
              </a:solidFill>
              <a:latin typeface="Arial"/>
              <a:ea typeface="Arial"/>
              <a:cs typeface="Arial"/>
              <a:sym typeface="Arial"/>
            </a:endParaRPr>
          </a:p>
        </p:txBody>
      </p:sp>
      <p:sp>
        <p:nvSpPr>
          <p:cNvPr id="1356" name="Google Shape;1356;g216b6e3f9b0_0_627"/>
          <p:cNvSpPr txBox="1"/>
          <p:nvPr>
            <p:ph idx="1" type="body"/>
          </p:nvPr>
        </p:nvSpPr>
        <p:spPr>
          <a:xfrm>
            <a:off x="621750" y="705650"/>
            <a:ext cx="8322300" cy="537900"/>
          </a:xfrm>
          <a:prstGeom prst="rect">
            <a:avLst/>
          </a:prstGeom>
          <a:noFill/>
          <a:ln>
            <a:noFill/>
          </a:ln>
        </p:spPr>
        <p:txBody>
          <a:bodyPr anchorCtr="0" anchor="t" bIns="46800" lIns="90000" spcFirstLastPara="1" rIns="90000" wrap="square" tIns="46800">
            <a:spAutoFit/>
          </a:bodyPr>
          <a:lstStyle/>
          <a:p>
            <a:pPr indent="0" lvl="0" marL="0" rtl="0" algn="l">
              <a:lnSpc>
                <a:spcPct val="90000"/>
              </a:lnSpc>
              <a:spcBef>
                <a:spcPts val="0"/>
              </a:spcBef>
              <a:spcAft>
                <a:spcPts val="0"/>
              </a:spcAft>
              <a:buSzPts val="1000"/>
              <a:buNone/>
            </a:pPr>
            <a:r>
              <a:rPr b="1" lang="de-DE" sz="3200"/>
              <a:t>Prinzipien für digitaltaugliche Regelungen</a:t>
            </a:r>
            <a:endParaRPr b="1"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2"/>
          <p:cNvSpPr txBox="1"/>
          <p:nvPr/>
        </p:nvSpPr>
        <p:spPr>
          <a:xfrm>
            <a:off x="8190433" y="4890789"/>
            <a:ext cx="324999" cy="149999"/>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de-DE" sz="600" u="none" cap="none" strike="noStrike">
                <a:solidFill>
                  <a:srgbClr val="7F7F7F"/>
                </a:solidFill>
                <a:latin typeface="Arial"/>
                <a:ea typeface="Arial"/>
                <a:cs typeface="Arial"/>
                <a:sym typeface="Arial"/>
              </a:rPr>
              <a:t>‹#›</a:t>
            </a:fld>
            <a:endParaRPr b="0" i="0" sz="600" u="none" cap="none" strike="noStrike">
              <a:solidFill>
                <a:srgbClr val="7F7F7F"/>
              </a:solidFill>
              <a:latin typeface="Arial"/>
              <a:ea typeface="Arial"/>
              <a:cs typeface="Arial"/>
              <a:sym typeface="Arial"/>
            </a:endParaRPr>
          </a:p>
        </p:txBody>
      </p:sp>
      <p:sp>
        <p:nvSpPr>
          <p:cNvPr id="816" name="Google Shape;816;p2"/>
          <p:cNvSpPr/>
          <p:nvPr/>
        </p:nvSpPr>
        <p:spPr>
          <a:xfrm>
            <a:off x="6062133" y="0"/>
            <a:ext cx="3081867"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7" name="Google Shape;817;p2"/>
          <p:cNvSpPr txBox="1"/>
          <p:nvPr/>
        </p:nvSpPr>
        <p:spPr>
          <a:xfrm>
            <a:off x="6440004" y="729000"/>
            <a:ext cx="2416050" cy="686439"/>
          </a:xfrm>
          <a:prstGeom prst="rect">
            <a:avLst/>
          </a:prstGeom>
          <a:noFill/>
          <a:ln>
            <a:noFill/>
          </a:ln>
        </p:spPr>
        <p:txBody>
          <a:bodyPr anchorCtr="0" anchor="t" bIns="35100" lIns="67500" spcFirstLastPara="1" rIns="67500" wrap="square" tIns="35100">
            <a:spAutoFit/>
          </a:bodyPr>
          <a:lstStyle/>
          <a:p>
            <a:pPr indent="0" lvl="0" marL="0" marR="0" rtl="0" algn="l">
              <a:lnSpc>
                <a:spcPct val="100000"/>
              </a:lnSpc>
              <a:spcBef>
                <a:spcPts val="0"/>
              </a:spcBef>
              <a:spcAft>
                <a:spcPts val="0"/>
              </a:spcAft>
              <a:buClr>
                <a:srgbClr val="000000"/>
              </a:buClr>
              <a:buSzPts val="4400"/>
              <a:buFont typeface="Arial"/>
              <a:buNone/>
            </a:pPr>
            <a:r>
              <a:rPr b="1" i="0" lang="de-DE" sz="4000" u="none" cap="none" strike="noStrike">
                <a:solidFill>
                  <a:schemeClr val="lt1"/>
                </a:solidFill>
                <a:latin typeface="Arial"/>
                <a:ea typeface="Arial"/>
                <a:cs typeface="Arial"/>
                <a:sym typeface="Arial"/>
              </a:rPr>
              <a:t>Agenda</a:t>
            </a:r>
            <a:endParaRPr b="1" i="0" sz="4000" u="none" cap="none" strike="noStrike">
              <a:solidFill>
                <a:schemeClr val="lt1"/>
              </a:solidFill>
              <a:latin typeface="Arial"/>
              <a:ea typeface="Arial"/>
              <a:cs typeface="Arial"/>
              <a:sym typeface="Arial"/>
            </a:endParaRPr>
          </a:p>
        </p:txBody>
      </p:sp>
      <p:sp>
        <p:nvSpPr>
          <p:cNvPr id="818" name="Google Shape;818;p2"/>
          <p:cNvSpPr txBox="1"/>
          <p:nvPr/>
        </p:nvSpPr>
        <p:spPr>
          <a:xfrm>
            <a:off x="794310" y="1007621"/>
            <a:ext cx="5419746"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Arial"/>
                <a:ea typeface="Arial"/>
                <a:cs typeface="Arial"/>
                <a:sym typeface="Arial"/>
              </a:rPr>
              <a:t>1.	</a:t>
            </a:r>
            <a:r>
              <a:rPr b="0" i="0" lang="de-DE" sz="1400" u="none" cap="none" strike="noStrike">
                <a:solidFill>
                  <a:schemeClr val="accent5"/>
                </a:solidFill>
                <a:latin typeface="Arial"/>
                <a:ea typeface="Arial"/>
                <a:cs typeface="Arial"/>
                <a:sym typeface="Arial"/>
              </a:rPr>
              <a:t>Ankommen und Begrüßung</a:t>
            </a:r>
            <a:endParaRPr b="0" i="0" sz="1400" u="none" cap="none" strike="noStrike">
              <a:solidFill>
                <a:schemeClr val="accent5"/>
              </a:solidFill>
              <a:latin typeface="Arial"/>
              <a:ea typeface="Arial"/>
              <a:cs typeface="Arial"/>
              <a:sym typeface="Arial"/>
            </a:endParaRPr>
          </a:p>
        </p:txBody>
      </p:sp>
      <p:sp>
        <p:nvSpPr>
          <p:cNvPr id="819" name="Google Shape;819;p2"/>
          <p:cNvSpPr txBox="1"/>
          <p:nvPr/>
        </p:nvSpPr>
        <p:spPr>
          <a:xfrm>
            <a:off x="794310" y="1511608"/>
            <a:ext cx="50190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Arial"/>
                <a:ea typeface="Arial"/>
                <a:cs typeface="Arial"/>
                <a:sym typeface="Arial"/>
              </a:rPr>
              <a:t>2.	Bedeutung einer digitaltauglichen Gesetzgebung</a:t>
            </a:r>
            <a:endParaRPr b="0" i="0" sz="1400" u="none" cap="none" strike="noStrike">
              <a:solidFill>
                <a:schemeClr val="accent5"/>
              </a:solidFill>
              <a:latin typeface="Arial"/>
              <a:ea typeface="Arial"/>
              <a:cs typeface="Arial"/>
              <a:sym typeface="Arial"/>
            </a:endParaRPr>
          </a:p>
        </p:txBody>
      </p:sp>
      <p:sp>
        <p:nvSpPr>
          <p:cNvPr id="820" name="Google Shape;820;p2"/>
          <p:cNvSpPr txBox="1"/>
          <p:nvPr/>
        </p:nvSpPr>
        <p:spPr>
          <a:xfrm>
            <a:off x="794310" y="2048658"/>
            <a:ext cx="5019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Arial"/>
                <a:ea typeface="Arial"/>
                <a:cs typeface="Arial"/>
                <a:sym typeface="Arial"/>
              </a:rPr>
              <a:t>3.	</a:t>
            </a:r>
            <a:r>
              <a:rPr b="0" i="0" lang="de-DE" sz="1400" u="none" cap="none" strike="noStrike">
                <a:solidFill>
                  <a:schemeClr val="accent5"/>
                </a:solidFill>
                <a:latin typeface="Arial"/>
                <a:ea typeface="Arial"/>
                <a:cs typeface="Arial"/>
                <a:sym typeface="Arial"/>
              </a:rPr>
              <a:t>Kurzer Überblick über den Digitalcheck</a:t>
            </a:r>
            <a:r>
              <a:rPr b="0" i="0" lang="de-DE"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21" name="Google Shape;821;p2"/>
          <p:cNvSpPr txBox="1"/>
          <p:nvPr/>
        </p:nvSpPr>
        <p:spPr>
          <a:xfrm>
            <a:off x="794300" y="2585700"/>
            <a:ext cx="5267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5"/>
              </a:buClr>
              <a:buSzPts val="1400"/>
              <a:buFont typeface="Arial"/>
              <a:buNone/>
            </a:pPr>
            <a:r>
              <a:rPr b="0" i="0" lang="de-DE" sz="1400" u="none" cap="none" strike="noStrike">
                <a:solidFill>
                  <a:schemeClr val="accent5"/>
                </a:solidFill>
                <a:latin typeface="Arial"/>
                <a:ea typeface="Arial"/>
                <a:cs typeface="Arial"/>
                <a:sym typeface="Arial"/>
              </a:rPr>
              <a:t>4.	Arbeitsphase 1 - Den Kontext verstehen	</a:t>
            </a:r>
            <a:endParaRPr b="0" i="0" sz="1400" u="none" cap="none" strike="noStrike">
              <a:solidFill>
                <a:schemeClr val="accent5"/>
              </a:solidFill>
              <a:latin typeface="Arial"/>
              <a:ea typeface="Arial"/>
              <a:cs typeface="Arial"/>
              <a:sym typeface="Arial"/>
            </a:endParaRPr>
          </a:p>
        </p:txBody>
      </p:sp>
      <p:sp>
        <p:nvSpPr>
          <p:cNvPr id="822" name="Google Shape;822;p2"/>
          <p:cNvSpPr txBox="1"/>
          <p:nvPr/>
        </p:nvSpPr>
        <p:spPr>
          <a:xfrm>
            <a:off x="794300" y="3089700"/>
            <a:ext cx="5267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5"/>
              </a:buClr>
              <a:buSzPts val="1400"/>
              <a:buFont typeface="Arial"/>
              <a:buNone/>
            </a:pPr>
            <a:r>
              <a:rPr b="0" i="0" lang="de-DE" sz="1400" u="none" cap="none" strike="noStrike">
                <a:solidFill>
                  <a:schemeClr val="accent5"/>
                </a:solidFill>
                <a:latin typeface="Arial"/>
                <a:ea typeface="Arial"/>
                <a:cs typeface="Arial"/>
                <a:sym typeface="Arial"/>
              </a:rPr>
              <a:t>5.	Arbeitsphase 2 - Digitaltaugliche Regelungen erarbeiten</a:t>
            </a:r>
            <a:endParaRPr b="0" i="0" sz="1400" u="none" cap="none" strike="noStrike">
              <a:solidFill>
                <a:schemeClr val="accent5"/>
              </a:solidFill>
              <a:latin typeface="Arial"/>
              <a:ea typeface="Arial"/>
              <a:cs typeface="Arial"/>
              <a:sym typeface="Arial"/>
            </a:endParaRPr>
          </a:p>
        </p:txBody>
      </p:sp>
      <p:sp>
        <p:nvSpPr>
          <p:cNvPr id="823" name="Google Shape;823;p2"/>
          <p:cNvSpPr txBox="1"/>
          <p:nvPr/>
        </p:nvSpPr>
        <p:spPr>
          <a:xfrm>
            <a:off x="794310" y="3588020"/>
            <a:ext cx="5019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5"/>
              </a:buClr>
              <a:buSzPts val="1400"/>
              <a:buFont typeface="Arial"/>
              <a:buNone/>
            </a:pPr>
            <a:r>
              <a:rPr b="0" i="0" lang="de-DE" sz="1400" u="none" cap="none" strike="noStrike">
                <a:solidFill>
                  <a:schemeClr val="accent5"/>
                </a:solidFill>
                <a:latin typeface="Arial"/>
                <a:ea typeface="Arial"/>
                <a:cs typeface="Arial"/>
                <a:sym typeface="Arial"/>
              </a:rPr>
              <a:t>6. 	Abschluss und Reflexion</a:t>
            </a:r>
            <a:endParaRPr b="0" i="0" sz="1400" u="none" cap="none" strike="noStrike">
              <a:solidFill>
                <a:schemeClr val="accent5"/>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360" name="Shape 1360"/>
        <p:cNvGrpSpPr/>
        <p:nvPr/>
      </p:nvGrpSpPr>
      <p:grpSpPr>
        <a:xfrm>
          <a:off x="0" y="0"/>
          <a:ext cx="0" cy="0"/>
          <a:chOff x="0" y="0"/>
          <a:chExt cx="0" cy="0"/>
        </a:xfrm>
      </p:grpSpPr>
      <p:sp>
        <p:nvSpPr>
          <p:cNvPr id="1361" name="Google Shape;1361;g216b6e3f9b0_0_770"/>
          <p:cNvSpPr/>
          <p:nvPr/>
        </p:nvSpPr>
        <p:spPr>
          <a:xfrm>
            <a:off x="748625" y="1783075"/>
            <a:ext cx="6820800" cy="2628900"/>
          </a:xfrm>
          <a:prstGeom prst="roundRect">
            <a:avLst>
              <a:gd fmla="val 363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g216b6e3f9b0_0_770"/>
          <p:cNvSpPr txBox="1"/>
          <p:nvPr/>
        </p:nvSpPr>
        <p:spPr>
          <a:xfrm>
            <a:off x="396000" y="717600"/>
            <a:ext cx="8309100" cy="381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de-DE" sz="2300" u="none" cap="none" strike="noStrike">
                <a:solidFill>
                  <a:srgbClr val="2A2B2D"/>
                </a:solidFill>
                <a:highlight>
                  <a:srgbClr val="FFFFFF"/>
                </a:highlight>
                <a:latin typeface="Arial"/>
                <a:ea typeface="Arial"/>
                <a:cs typeface="Arial"/>
                <a:sym typeface="Arial"/>
              </a:rPr>
              <a:t>Geht in eure Gruppen und hängt alle Visualisierung an die Wand.</a:t>
            </a:r>
            <a:endParaRPr b="1" i="0" sz="23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300" u="none" cap="none" strike="noStrike">
              <a:solidFill>
                <a:srgbClr val="2A2B2D"/>
              </a:solidFill>
              <a:highlight>
                <a:srgbClr val="FFFFFF"/>
              </a:highlight>
              <a:latin typeface="Arial"/>
              <a:ea typeface="Arial"/>
              <a:cs typeface="Arial"/>
              <a:sym typeface="Arial"/>
            </a:endParaRPr>
          </a:p>
          <a:p>
            <a:pPr indent="-374650" lvl="0" marL="914400" marR="0" rtl="0" algn="l">
              <a:lnSpc>
                <a:spcPct val="100000"/>
              </a:lnSpc>
              <a:spcBef>
                <a:spcPts val="0"/>
              </a:spcBef>
              <a:spcAft>
                <a:spcPts val="0"/>
              </a:spcAft>
              <a:buClr>
                <a:srgbClr val="2A2B2D"/>
              </a:buClr>
              <a:buSzPts val="2300"/>
              <a:buFont typeface="Arial"/>
              <a:buChar char="●"/>
            </a:pPr>
            <a:r>
              <a:rPr b="1" i="0" lang="de-DE" sz="2300" u="none" cap="none" strike="noStrike">
                <a:solidFill>
                  <a:srgbClr val="2A2B2D"/>
                </a:solidFill>
                <a:highlight>
                  <a:schemeClr val="lt1"/>
                </a:highlight>
                <a:latin typeface="Arial"/>
                <a:ea typeface="Arial"/>
                <a:cs typeface="Arial"/>
                <a:sym typeface="Arial"/>
              </a:rPr>
              <a:t>Stellt </a:t>
            </a:r>
            <a:r>
              <a:rPr b="1" lang="de-DE" sz="2300">
                <a:solidFill>
                  <a:srgbClr val="2A2B2D"/>
                </a:solidFill>
                <a:highlight>
                  <a:schemeClr val="lt1"/>
                </a:highlight>
              </a:rPr>
              <a:t>einander</a:t>
            </a:r>
            <a:r>
              <a:rPr b="1" i="0" lang="de-DE" sz="2300" u="none" cap="none" strike="noStrike">
                <a:solidFill>
                  <a:srgbClr val="2A2B2D"/>
                </a:solidFill>
                <a:highlight>
                  <a:schemeClr val="lt1"/>
                </a:highlight>
                <a:latin typeface="Arial"/>
                <a:ea typeface="Arial"/>
                <a:cs typeface="Arial"/>
                <a:sym typeface="Arial"/>
              </a:rPr>
              <a:t> kurz vor, welche </a:t>
            </a:r>
            <a:br>
              <a:rPr b="1" i="0" lang="de-DE" sz="2300" u="none" cap="none" strike="noStrike">
                <a:solidFill>
                  <a:srgbClr val="2A2B2D"/>
                </a:solidFill>
                <a:highlight>
                  <a:schemeClr val="lt1"/>
                </a:highlight>
                <a:latin typeface="Arial"/>
                <a:ea typeface="Arial"/>
                <a:cs typeface="Arial"/>
                <a:sym typeface="Arial"/>
              </a:rPr>
            </a:br>
            <a:r>
              <a:rPr b="1" i="0" lang="de-DE" sz="2300" u="none" cap="none" strike="noStrike">
                <a:solidFill>
                  <a:srgbClr val="2A2B2D"/>
                </a:solidFill>
                <a:highlight>
                  <a:schemeClr val="lt1"/>
                </a:highlight>
                <a:latin typeface="Arial"/>
                <a:ea typeface="Arial"/>
                <a:cs typeface="Arial"/>
                <a:sym typeface="Arial"/>
              </a:rPr>
              <a:t>Prinzipien ihr angewendet habt.</a:t>
            </a:r>
            <a:endParaRPr b="1" i="0" sz="2300" u="none" cap="none" strike="noStrike">
              <a:solidFill>
                <a:srgbClr val="2A2B2D"/>
              </a:solidFill>
              <a:highlight>
                <a:schemeClr val="lt1"/>
              </a:highlight>
              <a:latin typeface="Arial"/>
              <a:ea typeface="Arial"/>
              <a:cs typeface="Arial"/>
              <a:sym typeface="Arial"/>
            </a:endParaRPr>
          </a:p>
          <a:p>
            <a:pPr indent="-374650" lvl="0" marL="914400" marR="0" rtl="0" algn="l">
              <a:lnSpc>
                <a:spcPct val="100000"/>
              </a:lnSpc>
              <a:spcBef>
                <a:spcPts val="0"/>
              </a:spcBef>
              <a:spcAft>
                <a:spcPts val="0"/>
              </a:spcAft>
              <a:buClr>
                <a:srgbClr val="2A2B2D"/>
              </a:buClr>
              <a:buSzPts val="2300"/>
              <a:buFont typeface="Arial"/>
              <a:buChar char="●"/>
            </a:pPr>
            <a:r>
              <a:rPr b="1" i="0" lang="de-DE" sz="2300" u="none" cap="none" strike="noStrike">
                <a:solidFill>
                  <a:srgbClr val="2A2B2D"/>
                </a:solidFill>
                <a:highlight>
                  <a:schemeClr val="lt1"/>
                </a:highlight>
                <a:latin typeface="Arial"/>
                <a:ea typeface="Arial"/>
                <a:cs typeface="Arial"/>
                <a:sym typeface="Arial"/>
              </a:rPr>
              <a:t>Diskutiert die Fragen und offenen Punkte.</a:t>
            </a:r>
            <a:br>
              <a:rPr b="1" i="0" lang="de-DE" sz="2300" u="none" cap="none" strike="noStrike">
                <a:solidFill>
                  <a:srgbClr val="2A2B2D"/>
                </a:solidFill>
                <a:highlight>
                  <a:schemeClr val="lt1"/>
                </a:highlight>
                <a:latin typeface="Arial"/>
                <a:ea typeface="Arial"/>
                <a:cs typeface="Arial"/>
                <a:sym typeface="Arial"/>
              </a:rPr>
            </a:br>
            <a:r>
              <a:rPr b="1" i="0" lang="de-DE" sz="2300" u="none" cap="none" strike="noStrike">
                <a:solidFill>
                  <a:srgbClr val="2A2B2D"/>
                </a:solidFill>
                <a:highlight>
                  <a:schemeClr val="lt1"/>
                </a:highlight>
                <a:latin typeface="Arial"/>
                <a:ea typeface="Arial"/>
                <a:cs typeface="Arial"/>
                <a:sym typeface="Arial"/>
              </a:rPr>
              <a:t>Wo bleiben Fragen offen? </a:t>
            </a:r>
            <a:br>
              <a:rPr b="1" i="0" lang="de-DE" sz="2300" u="none" cap="none" strike="noStrike">
                <a:solidFill>
                  <a:srgbClr val="2A2B2D"/>
                </a:solidFill>
                <a:highlight>
                  <a:schemeClr val="lt1"/>
                </a:highlight>
                <a:latin typeface="Arial"/>
                <a:ea typeface="Arial"/>
                <a:cs typeface="Arial"/>
                <a:sym typeface="Arial"/>
              </a:rPr>
            </a:br>
            <a:r>
              <a:rPr b="1" i="0" lang="de-DE" sz="2300" u="none" cap="none" strike="noStrike">
                <a:solidFill>
                  <a:srgbClr val="2A2B2D"/>
                </a:solidFill>
                <a:highlight>
                  <a:schemeClr val="lt1"/>
                </a:highlight>
                <a:latin typeface="Arial"/>
                <a:ea typeface="Arial"/>
                <a:cs typeface="Arial"/>
                <a:sym typeface="Arial"/>
              </a:rPr>
              <a:t>Wer könnte die beantworten?</a:t>
            </a:r>
            <a:endParaRPr b="1" i="0" sz="2300" u="none" cap="none" strike="noStrike">
              <a:solidFill>
                <a:srgbClr val="2A2B2D"/>
              </a:solidFill>
              <a:highlight>
                <a:schemeClr val="lt1"/>
              </a:highlight>
              <a:latin typeface="Arial"/>
              <a:ea typeface="Arial"/>
              <a:cs typeface="Arial"/>
              <a:sym typeface="Arial"/>
            </a:endParaRPr>
          </a:p>
          <a:p>
            <a:pPr indent="-374650" lvl="0" marL="914400" marR="0" rtl="0" algn="l">
              <a:lnSpc>
                <a:spcPct val="100000"/>
              </a:lnSpc>
              <a:spcBef>
                <a:spcPts val="0"/>
              </a:spcBef>
              <a:spcAft>
                <a:spcPts val="0"/>
              </a:spcAft>
              <a:buClr>
                <a:srgbClr val="2A2B2D"/>
              </a:buClr>
              <a:buSzPts val="2300"/>
              <a:buFont typeface="Arial"/>
              <a:buChar char="●"/>
            </a:pPr>
            <a:r>
              <a:rPr b="1" i="0" lang="de-DE" sz="2300" u="none" cap="none" strike="noStrike">
                <a:solidFill>
                  <a:srgbClr val="2A2B2D"/>
                </a:solidFill>
                <a:highlight>
                  <a:schemeClr val="lt1"/>
                </a:highlight>
                <a:latin typeface="Arial"/>
                <a:ea typeface="Arial"/>
                <a:cs typeface="Arial"/>
                <a:sym typeface="Arial"/>
              </a:rPr>
              <a:t>Passt ggf. die Visualisierungen an, </a:t>
            </a:r>
            <a:br>
              <a:rPr b="1" i="0" lang="de-DE" sz="2300" u="none" cap="none" strike="noStrike">
                <a:solidFill>
                  <a:srgbClr val="2A2B2D"/>
                </a:solidFill>
                <a:highlight>
                  <a:schemeClr val="lt1"/>
                </a:highlight>
                <a:latin typeface="Arial"/>
                <a:ea typeface="Arial"/>
                <a:cs typeface="Arial"/>
                <a:sym typeface="Arial"/>
              </a:rPr>
            </a:br>
            <a:r>
              <a:rPr b="1" i="0" lang="de-DE" sz="2300" u="none" cap="none" strike="noStrike">
                <a:solidFill>
                  <a:srgbClr val="2A2B2D"/>
                </a:solidFill>
                <a:highlight>
                  <a:schemeClr val="lt1"/>
                </a:highlight>
                <a:latin typeface="Arial"/>
                <a:ea typeface="Arial"/>
                <a:cs typeface="Arial"/>
                <a:sym typeface="Arial"/>
              </a:rPr>
              <a:t>wenn euch neue Erkenntnisse kommen</a:t>
            </a:r>
            <a:endParaRPr b="1" i="0" sz="2300" u="none" cap="none" strike="noStrike">
              <a:solidFill>
                <a:srgbClr val="2A2B2D"/>
              </a:solidFill>
              <a:highlight>
                <a:schemeClr val="lt1"/>
              </a:highlight>
              <a:latin typeface="Arial"/>
              <a:ea typeface="Arial"/>
              <a:cs typeface="Arial"/>
              <a:sym typeface="Arial"/>
            </a:endParaRPr>
          </a:p>
        </p:txBody>
      </p:sp>
      <p:sp>
        <p:nvSpPr>
          <p:cNvPr id="1363" name="Google Shape;1363;g216b6e3f9b0_0_770"/>
          <p:cNvSpPr/>
          <p:nvPr/>
        </p:nvSpPr>
        <p:spPr>
          <a:xfrm>
            <a:off x="3967475" y="4532700"/>
            <a:ext cx="1209000" cy="393600"/>
          </a:xfrm>
          <a:prstGeom prst="rect">
            <a:avLst/>
          </a:prstGeom>
          <a:solidFill>
            <a:srgbClr val="2A2B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FFFFFF"/>
                </a:solidFill>
                <a:latin typeface="Arial"/>
                <a:ea typeface="Arial"/>
                <a:cs typeface="Arial"/>
                <a:sym typeface="Arial"/>
              </a:rPr>
              <a:t>15 Minuten</a:t>
            </a:r>
            <a:endParaRPr b="1" i="0" sz="1300" u="none" cap="none" strike="noStrike">
              <a:solidFill>
                <a:srgbClr val="FFFFFF"/>
              </a:solidFill>
              <a:latin typeface="Arial"/>
              <a:ea typeface="Arial"/>
              <a:cs typeface="Arial"/>
              <a:sym typeface="Arial"/>
            </a:endParaRPr>
          </a:p>
        </p:txBody>
      </p:sp>
      <p:sp>
        <p:nvSpPr>
          <p:cNvPr id="1364" name="Google Shape;1364;g216b6e3f9b0_0_770"/>
          <p:cNvSpPr/>
          <p:nvPr/>
        </p:nvSpPr>
        <p:spPr>
          <a:xfrm>
            <a:off x="396000" y="324000"/>
            <a:ext cx="2912400" cy="393600"/>
          </a:xfrm>
          <a:prstGeom prst="rect">
            <a:avLst/>
          </a:prstGeom>
          <a:solidFill>
            <a:srgbClr val="FFFFFF">
              <a:alpha val="4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2A2B2D"/>
                </a:solidFill>
                <a:latin typeface="Arial"/>
                <a:ea typeface="Arial"/>
                <a:cs typeface="Arial"/>
                <a:sym typeface="Arial"/>
              </a:rPr>
              <a:t>Aktivität: Arbeit in Kleingruppen</a:t>
            </a:r>
            <a:endParaRPr b="1" i="0" sz="1300" u="none" cap="none" strike="noStrike">
              <a:solidFill>
                <a:srgbClr val="2A2B2D"/>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368" name="Shape 1368"/>
        <p:cNvGrpSpPr/>
        <p:nvPr/>
      </p:nvGrpSpPr>
      <p:grpSpPr>
        <a:xfrm>
          <a:off x="0" y="0"/>
          <a:ext cx="0" cy="0"/>
          <a:chOff x="0" y="0"/>
          <a:chExt cx="0" cy="0"/>
        </a:xfrm>
      </p:grpSpPr>
      <p:sp>
        <p:nvSpPr>
          <p:cNvPr id="1369" name="Google Shape;1369;g216b6e3f9b0_0_748"/>
          <p:cNvSpPr txBox="1"/>
          <p:nvPr/>
        </p:nvSpPr>
        <p:spPr>
          <a:xfrm>
            <a:off x="396000" y="717600"/>
            <a:ext cx="8309100" cy="381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0"/>
              <a:buFont typeface="Arial"/>
              <a:buNone/>
            </a:pPr>
            <a:r>
              <a:rPr b="1" i="0" lang="de-DE" sz="7000" u="none" cap="none" strike="noStrike">
                <a:solidFill>
                  <a:srgbClr val="2A2B2D"/>
                </a:solidFill>
                <a:highlight>
                  <a:srgbClr val="FFFFFF"/>
                </a:highlight>
                <a:latin typeface="Arial"/>
                <a:ea typeface="Arial"/>
                <a:cs typeface="Arial"/>
                <a:sym typeface="Arial"/>
              </a:rPr>
              <a:t>Gegenseitiges Vorstellen</a:t>
            </a:r>
            <a:endParaRPr b="1" i="0" sz="70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7000"/>
              <a:buFont typeface="Arial"/>
              <a:buNone/>
            </a:pPr>
            <a:r>
              <a:t/>
            </a:r>
            <a:endParaRPr b="1" i="0" sz="24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7000"/>
              <a:buFont typeface="Arial"/>
              <a:buNone/>
            </a:pPr>
            <a:r>
              <a:rPr b="1" i="0" lang="de-DE" sz="2400" u="none" cap="none" strike="noStrike">
                <a:solidFill>
                  <a:srgbClr val="2A2B2D"/>
                </a:solidFill>
                <a:highlight>
                  <a:srgbClr val="FFFFFF"/>
                </a:highlight>
                <a:latin typeface="Arial"/>
                <a:ea typeface="Arial"/>
                <a:cs typeface="Arial"/>
                <a:sym typeface="Arial"/>
              </a:rPr>
              <a:t>Jeweils zwei Gruppen stellen </a:t>
            </a:r>
            <a:r>
              <a:rPr b="1" lang="de-DE" sz="2400">
                <a:solidFill>
                  <a:srgbClr val="2A2B2D"/>
                </a:solidFill>
                <a:highlight>
                  <a:srgbClr val="FFFFFF"/>
                </a:highlight>
              </a:rPr>
              <a:t>einander</a:t>
            </a:r>
            <a:r>
              <a:rPr b="1" i="0" lang="de-DE" sz="2400" u="none" cap="none" strike="noStrike">
                <a:solidFill>
                  <a:srgbClr val="2A2B2D"/>
                </a:solidFill>
                <a:highlight>
                  <a:srgbClr val="FFFFFF"/>
                </a:highlight>
                <a:latin typeface="Arial"/>
                <a:ea typeface="Arial"/>
                <a:cs typeface="Arial"/>
                <a:sym typeface="Arial"/>
              </a:rPr>
              <a:t> die Gedanken zu den Prinzipien vor.</a:t>
            </a:r>
            <a:endParaRPr b="1" i="0" sz="2400" u="none" cap="none" strike="noStrike">
              <a:solidFill>
                <a:srgbClr val="2A2B2D"/>
              </a:solidFill>
              <a:highlight>
                <a:srgbClr val="FFFFFF"/>
              </a:highlight>
              <a:latin typeface="Arial"/>
              <a:ea typeface="Arial"/>
              <a:cs typeface="Arial"/>
              <a:sym typeface="Arial"/>
            </a:endParaRPr>
          </a:p>
        </p:txBody>
      </p:sp>
      <p:sp>
        <p:nvSpPr>
          <p:cNvPr id="1370" name="Google Shape;1370;g216b6e3f9b0_0_748"/>
          <p:cNvSpPr/>
          <p:nvPr/>
        </p:nvSpPr>
        <p:spPr>
          <a:xfrm>
            <a:off x="3837750" y="4532700"/>
            <a:ext cx="1468500" cy="393600"/>
          </a:xfrm>
          <a:prstGeom prst="rect">
            <a:avLst/>
          </a:prstGeom>
          <a:solidFill>
            <a:srgbClr val="2A2B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FFFFFF"/>
                </a:solidFill>
                <a:latin typeface="Arial"/>
                <a:ea typeface="Arial"/>
                <a:cs typeface="Arial"/>
                <a:sym typeface="Arial"/>
              </a:rPr>
              <a:t>2 x 10 Minuten</a:t>
            </a:r>
            <a:endParaRPr b="1" i="0" sz="1300" u="none" cap="none" strike="noStrike">
              <a:solidFill>
                <a:srgbClr val="FFFFFF"/>
              </a:solidFill>
              <a:latin typeface="Arial"/>
              <a:ea typeface="Arial"/>
              <a:cs typeface="Arial"/>
              <a:sym typeface="Arial"/>
            </a:endParaRPr>
          </a:p>
        </p:txBody>
      </p:sp>
      <p:sp>
        <p:nvSpPr>
          <p:cNvPr id="1371" name="Google Shape;1371;g216b6e3f9b0_0_748"/>
          <p:cNvSpPr/>
          <p:nvPr/>
        </p:nvSpPr>
        <p:spPr>
          <a:xfrm>
            <a:off x="396000" y="324000"/>
            <a:ext cx="2912400" cy="393600"/>
          </a:xfrm>
          <a:prstGeom prst="rect">
            <a:avLst/>
          </a:prstGeom>
          <a:solidFill>
            <a:srgbClr val="FFFFFF">
              <a:alpha val="4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de-DE" sz="1300" u="none" cap="none" strike="noStrike">
                <a:solidFill>
                  <a:srgbClr val="2A2B2D"/>
                </a:solidFill>
                <a:latin typeface="Arial"/>
                <a:ea typeface="Arial"/>
                <a:cs typeface="Arial"/>
                <a:sym typeface="Arial"/>
              </a:rPr>
              <a:t>Aktivität: Arbeit in Kleingruppen</a:t>
            </a:r>
            <a:endParaRPr b="1" i="0" sz="1300" u="none" cap="none" strike="noStrike">
              <a:solidFill>
                <a:srgbClr val="2A2B2D"/>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g216b6e3f9b0_0_636"/>
          <p:cNvSpPr txBox="1"/>
          <p:nvPr>
            <p:ph idx="1" type="body"/>
          </p:nvPr>
        </p:nvSpPr>
        <p:spPr>
          <a:xfrm>
            <a:off x="621753" y="705651"/>
            <a:ext cx="7801200" cy="537900"/>
          </a:xfrm>
          <a:prstGeom prst="rect">
            <a:avLst/>
          </a:prstGeom>
          <a:noFill/>
          <a:ln>
            <a:noFill/>
          </a:ln>
        </p:spPr>
        <p:txBody>
          <a:bodyPr anchorCtr="0" anchor="t" bIns="46800" lIns="90000" spcFirstLastPara="1" rIns="90000" wrap="square" tIns="46800">
            <a:spAutoFit/>
          </a:bodyPr>
          <a:lstStyle/>
          <a:p>
            <a:pPr indent="0" lvl="0" marL="0" rtl="0" algn="l">
              <a:lnSpc>
                <a:spcPct val="90000"/>
              </a:lnSpc>
              <a:spcBef>
                <a:spcPts val="0"/>
              </a:spcBef>
              <a:spcAft>
                <a:spcPts val="0"/>
              </a:spcAft>
              <a:buSzPts val="1000"/>
              <a:buNone/>
            </a:pPr>
            <a:r>
              <a:rPr b="1" lang="de-DE" sz="3200"/>
              <a:t>Dabei sollte immer beachtet werden:</a:t>
            </a:r>
            <a:endParaRPr b="1" sz="3200"/>
          </a:p>
        </p:txBody>
      </p:sp>
      <p:sp>
        <p:nvSpPr>
          <p:cNvPr id="1377" name="Google Shape;1377;g216b6e3f9b0_0_636"/>
          <p:cNvSpPr txBox="1"/>
          <p:nvPr/>
        </p:nvSpPr>
        <p:spPr>
          <a:xfrm>
            <a:off x="423281" y="2447694"/>
            <a:ext cx="36432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de-DE" sz="2400" u="none" cap="none" strike="noStrike">
                <a:solidFill>
                  <a:srgbClr val="000000"/>
                </a:solidFill>
                <a:latin typeface="Arial"/>
                <a:ea typeface="Arial"/>
                <a:cs typeface="Arial"/>
                <a:sym typeface="Arial"/>
              </a:rPr>
              <a:t>Wurden die Bedürfnisse der Betroffenen berücksichtigt?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de-DE" sz="1800" u="none" cap="none" strike="noStrike">
                <a:solidFill>
                  <a:srgbClr val="000000"/>
                </a:solidFill>
                <a:latin typeface="Arial"/>
                <a:ea typeface="Arial"/>
                <a:cs typeface="Arial"/>
                <a:sym typeface="Arial"/>
              </a:rPr>
            </a:br>
            <a:r>
              <a:rPr b="0" i="0" lang="de-DE" sz="1800" u="none" cap="none" strike="noStrike">
                <a:solidFill>
                  <a:srgbClr val="000000"/>
                </a:solidFill>
                <a:latin typeface="Arial"/>
                <a:ea typeface="Arial"/>
                <a:cs typeface="Arial"/>
                <a:sym typeface="Arial"/>
              </a:rPr>
              <a:t>z. B. Bürger:innen, Unternehmen, Verwaltung</a:t>
            </a:r>
            <a:endParaRPr b="0" i="0" sz="1800" u="none" cap="none" strike="noStrike">
              <a:solidFill>
                <a:srgbClr val="000000"/>
              </a:solidFill>
              <a:latin typeface="Arial"/>
              <a:ea typeface="Arial"/>
              <a:cs typeface="Arial"/>
              <a:sym typeface="Arial"/>
            </a:endParaRPr>
          </a:p>
        </p:txBody>
      </p:sp>
      <p:sp>
        <p:nvSpPr>
          <p:cNvPr id="1378" name="Google Shape;1378;g216b6e3f9b0_0_636"/>
          <p:cNvSpPr txBox="1"/>
          <p:nvPr/>
        </p:nvSpPr>
        <p:spPr>
          <a:xfrm>
            <a:off x="4601056" y="2447694"/>
            <a:ext cx="39759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de-DE" sz="2400" u="none" cap="none" strike="noStrike">
                <a:solidFill>
                  <a:srgbClr val="000000"/>
                </a:solidFill>
                <a:latin typeface="Arial"/>
                <a:ea typeface="Arial"/>
                <a:cs typeface="Arial"/>
                <a:sym typeface="Arial"/>
              </a:rPr>
              <a:t>Wurde frühzeitig die Perspektive von Expert:innen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de-DE" sz="2400" u="none" cap="none" strike="noStrike">
                <a:solidFill>
                  <a:srgbClr val="000000"/>
                </a:solidFill>
                <a:latin typeface="Arial"/>
                <a:ea typeface="Arial"/>
                <a:cs typeface="Arial"/>
                <a:sym typeface="Arial"/>
              </a:rPr>
              <a:t>einbezogen?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de-DE" sz="1800" u="none" cap="none" strike="noStrike">
                <a:solidFill>
                  <a:srgbClr val="000000"/>
                </a:solidFill>
                <a:latin typeface="Arial"/>
                <a:ea typeface="Arial"/>
                <a:cs typeface="Arial"/>
                <a:sym typeface="Arial"/>
              </a:rPr>
            </a:br>
            <a:r>
              <a:rPr b="0" i="0" lang="de-DE" sz="1800" u="none" cap="none" strike="noStrike">
                <a:solidFill>
                  <a:srgbClr val="000000"/>
                </a:solidFill>
                <a:latin typeface="Arial"/>
                <a:ea typeface="Arial"/>
                <a:cs typeface="Arial"/>
                <a:sym typeface="Arial"/>
              </a:rPr>
              <a:t>z. B. IT-, Rechts-, Datenschutz-, Vollzug-Expert:innen</a:t>
            </a:r>
            <a:endParaRPr b="0" i="0" sz="1400" u="none" cap="none" strike="noStrike">
              <a:solidFill>
                <a:srgbClr val="000000"/>
              </a:solidFill>
              <a:latin typeface="Arial"/>
              <a:ea typeface="Arial"/>
              <a:cs typeface="Arial"/>
              <a:sym typeface="Arial"/>
            </a:endParaRPr>
          </a:p>
        </p:txBody>
      </p:sp>
      <p:sp>
        <p:nvSpPr>
          <p:cNvPr id="1379" name="Google Shape;1379;g216b6e3f9b0_0_636"/>
          <p:cNvSpPr txBox="1"/>
          <p:nvPr/>
        </p:nvSpPr>
        <p:spPr>
          <a:xfrm>
            <a:off x="425053" y="1432322"/>
            <a:ext cx="2743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de-DE" sz="6000" u="none" cap="none" strike="noStrike">
                <a:solidFill>
                  <a:srgbClr val="999999"/>
                </a:solidFill>
                <a:latin typeface="Inter"/>
                <a:ea typeface="Inter"/>
                <a:cs typeface="Inter"/>
                <a:sym typeface="Inter"/>
              </a:rPr>
              <a:t>1</a:t>
            </a:r>
            <a:endParaRPr b="0" i="0" sz="6000" u="none" cap="none" strike="noStrike">
              <a:solidFill>
                <a:srgbClr val="000000"/>
              </a:solidFill>
              <a:latin typeface="Arial"/>
              <a:ea typeface="Arial"/>
              <a:cs typeface="Arial"/>
              <a:sym typeface="Arial"/>
            </a:endParaRPr>
          </a:p>
        </p:txBody>
      </p:sp>
      <p:sp>
        <p:nvSpPr>
          <p:cNvPr id="1380" name="Google Shape;1380;g216b6e3f9b0_0_636"/>
          <p:cNvSpPr txBox="1"/>
          <p:nvPr/>
        </p:nvSpPr>
        <p:spPr>
          <a:xfrm>
            <a:off x="4600575" y="1432321"/>
            <a:ext cx="2743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de-DE" sz="6000" u="none" cap="none" strike="noStrike">
                <a:solidFill>
                  <a:srgbClr val="999999"/>
                </a:solidFill>
                <a:latin typeface="Inter"/>
                <a:ea typeface="Inter"/>
                <a:cs typeface="Inter"/>
                <a:sym typeface="Inter"/>
              </a:rPr>
              <a:t>2</a:t>
            </a:r>
            <a:endParaRPr b="0" i="0" sz="6000" u="none" cap="none" strike="noStrike">
              <a:solidFill>
                <a:srgbClr val="000000"/>
              </a:solidFill>
              <a:latin typeface="Arial"/>
              <a:ea typeface="Arial"/>
              <a:cs typeface="Arial"/>
              <a:sym typeface="Arial"/>
            </a:endParaRPr>
          </a:p>
        </p:txBody>
      </p:sp>
      <p:cxnSp>
        <p:nvCxnSpPr>
          <p:cNvPr id="1381" name="Google Shape;1381;g216b6e3f9b0_0_636"/>
          <p:cNvCxnSpPr/>
          <p:nvPr/>
        </p:nvCxnSpPr>
        <p:spPr>
          <a:xfrm flipH="1" rot="10800000">
            <a:off x="426632" y="2430826"/>
            <a:ext cx="2217000" cy="2700"/>
          </a:xfrm>
          <a:prstGeom prst="straightConnector1">
            <a:avLst/>
          </a:prstGeom>
          <a:noFill/>
          <a:ln cap="flat" cmpd="sng" w="9525">
            <a:solidFill>
              <a:srgbClr val="BFBFBF"/>
            </a:solidFill>
            <a:prstDash val="solid"/>
            <a:round/>
            <a:headEnd len="sm" w="sm" type="none"/>
            <a:tailEnd len="sm" w="sm" type="none"/>
          </a:ln>
        </p:spPr>
      </p:cxnSp>
      <p:cxnSp>
        <p:nvCxnSpPr>
          <p:cNvPr id="1382" name="Google Shape;1382;g216b6e3f9b0_0_636"/>
          <p:cNvCxnSpPr/>
          <p:nvPr/>
        </p:nvCxnSpPr>
        <p:spPr>
          <a:xfrm flipH="1" rot="10800000">
            <a:off x="4599910" y="2430826"/>
            <a:ext cx="2217000" cy="2700"/>
          </a:xfrm>
          <a:prstGeom prst="straightConnector1">
            <a:avLst/>
          </a:prstGeom>
          <a:noFill/>
          <a:ln cap="flat" cmpd="sng" w="9525">
            <a:solidFill>
              <a:srgbClr val="BFBFBF"/>
            </a:solidFill>
            <a:prstDash val="solid"/>
            <a:round/>
            <a:headEnd len="sm" w="sm" type="none"/>
            <a:tailEnd len="sm" w="sm" type="none"/>
          </a:ln>
        </p:spPr>
      </p:cxnSp>
      <p:pic>
        <p:nvPicPr>
          <p:cNvPr id="1383" name="Google Shape;1383;g216b6e3f9b0_0_636"/>
          <p:cNvPicPr preferRelativeResize="0"/>
          <p:nvPr/>
        </p:nvPicPr>
        <p:blipFill rotWithShape="1">
          <a:blip r:embed="rId3">
            <a:alphaModFix/>
          </a:blip>
          <a:srcRect b="0" l="0" r="0" t="0"/>
          <a:stretch/>
        </p:blipFill>
        <p:spPr>
          <a:xfrm rot="795688">
            <a:off x="2579539" y="1483891"/>
            <a:ext cx="1284622" cy="128469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4"/>
          <p:cNvSpPr txBox="1"/>
          <p:nvPr/>
        </p:nvSpPr>
        <p:spPr>
          <a:xfrm>
            <a:off x="290872" y="901487"/>
            <a:ext cx="3164700" cy="30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lang="de-DE" sz="2400"/>
              <a:t>Unterstützung, </a:t>
            </a:r>
            <a:r>
              <a:rPr b="1" i="0" lang="de-DE" sz="2400" u="none" cap="none" strike="noStrike">
                <a:solidFill>
                  <a:srgbClr val="000000"/>
                </a:solidFill>
                <a:latin typeface="Arial"/>
                <a:ea typeface="Arial"/>
                <a:cs typeface="Arial"/>
                <a:sym typeface="Arial"/>
              </a:rPr>
              <a:t>Informationen und die aktuelle Version des Digitalcheck gibt es auf der Webseite.</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sz="2400"/>
          </a:p>
          <a:p>
            <a:pPr indent="0" lvl="0" marL="0" marR="0" rtl="0" algn="l">
              <a:lnSpc>
                <a:spcPct val="100000"/>
              </a:lnSpc>
              <a:spcBef>
                <a:spcPts val="0"/>
              </a:spcBef>
              <a:spcAft>
                <a:spcPts val="0"/>
              </a:spcAft>
              <a:buClr>
                <a:srgbClr val="000000"/>
              </a:buClr>
              <a:buSzPts val="2400"/>
              <a:buFont typeface="Arial"/>
              <a:buNone/>
            </a:pPr>
            <a:r>
              <a:rPr b="1" lang="de-DE" sz="1500" u="sng">
                <a:solidFill>
                  <a:schemeClr val="hlink"/>
                </a:solidFill>
                <a:hlinkClick r:id="rId3"/>
              </a:rPr>
              <a:t>erarbeiten.digitalcheck.bund.de/</a:t>
            </a:r>
            <a:endParaRPr b="1" sz="1500"/>
          </a:p>
        </p:txBody>
      </p:sp>
      <p:pic>
        <p:nvPicPr>
          <p:cNvPr id="1389" name="Google Shape;1389;p14"/>
          <p:cNvPicPr preferRelativeResize="0"/>
          <p:nvPr/>
        </p:nvPicPr>
        <p:blipFill>
          <a:blip r:embed="rId4">
            <a:alphaModFix/>
          </a:blip>
          <a:stretch>
            <a:fillRect/>
          </a:stretch>
        </p:blipFill>
        <p:spPr>
          <a:xfrm>
            <a:off x="3607972" y="152400"/>
            <a:ext cx="5302118" cy="48387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5"/>
          <p:cNvSpPr txBox="1"/>
          <p:nvPr/>
        </p:nvSpPr>
        <p:spPr>
          <a:xfrm>
            <a:off x="620100" y="1001700"/>
            <a:ext cx="8187600" cy="2862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accent5"/>
              </a:buClr>
              <a:buSzPts val="1100"/>
              <a:buFont typeface="Arial"/>
              <a:buNone/>
            </a:pPr>
            <a:r>
              <a:rPr b="1" lang="de-DE" sz="6100">
                <a:solidFill>
                  <a:schemeClr val="lt1"/>
                </a:solidFill>
              </a:rPr>
              <a:t>Unterstützung </a:t>
            </a:r>
            <a:r>
              <a:rPr b="1" i="0" lang="de-DE" sz="6100" u="none" cap="none" strike="noStrike">
                <a:solidFill>
                  <a:schemeClr val="lt1"/>
                </a:solidFill>
                <a:latin typeface="Arial"/>
                <a:ea typeface="Arial"/>
                <a:cs typeface="Arial"/>
                <a:sym typeface="Arial"/>
              </a:rPr>
              <a:t>durch </a:t>
            </a:r>
            <a:br>
              <a:rPr b="1" i="0" lang="de-DE" sz="6100" u="none" cap="none" strike="noStrike">
                <a:solidFill>
                  <a:schemeClr val="lt1"/>
                </a:solidFill>
                <a:latin typeface="Arial"/>
                <a:ea typeface="Arial"/>
                <a:cs typeface="Arial"/>
                <a:sym typeface="Arial"/>
              </a:rPr>
            </a:br>
            <a:r>
              <a:rPr b="1" i="0" lang="de-DE" sz="6100" u="none" cap="none" strike="noStrike">
                <a:solidFill>
                  <a:schemeClr val="lt1"/>
                </a:solidFill>
                <a:latin typeface="Arial"/>
                <a:ea typeface="Arial"/>
                <a:cs typeface="Arial"/>
                <a:sym typeface="Arial"/>
              </a:rPr>
              <a:t>den DigitalService</a:t>
            </a:r>
            <a:endParaRPr b="1" i="0" sz="6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100"/>
              <a:buFont typeface="Arial"/>
              <a:buNone/>
            </a:pPr>
            <a:r>
              <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100"/>
              <a:buFont typeface="Arial"/>
              <a:buNone/>
            </a:pPr>
            <a:r>
              <a:rPr b="0" i="0" lang="de-DE" sz="2000" u="none" cap="none" strike="noStrike">
                <a:solidFill>
                  <a:schemeClr val="lt1"/>
                </a:solidFill>
                <a:latin typeface="Arial"/>
                <a:ea typeface="Arial"/>
                <a:cs typeface="Arial"/>
                <a:sym typeface="Arial"/>
              </a:rPr>
              <a:t>digitalcheck@digitalservice.bund.de</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accent5"/>
              </a:buClr>
              <a:buSzPts val="1100"/>
              <a:buFont typeface="Arial"/>
              <a:buNone/>
            </a:pPr>
            <a:r>
              <a:rPr b="0" i="0" lang="de-DE" sz="2000" u="none" cap="none" strike="noStrike">
                <a:solidFill>
                  <a:schemeClr val="lt1"/>
                </a:solidFill>
                <a:latin typeface="Arial"/>
                <a:ea typeface="Arial"/>
                <a:cs typeface="Arial"/>
                <a:sym typeface="Arial"/>
              </a:rPr>
              <a:t>oder +49 151 40767839</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398" name="Shape 1398"/>
        <p:cNvGrpSpPr/>
        <p:nvPr/>
      </p:nvGrpSpPr>
      <p:grpSpPr>
        <a:xfrm>
          <a:off x="0" y="0"/>
          <a:ext cx="0" cy="0"/>
          <a:chOff x="0" y="0"/>
          <a:chExt cx="0" cy="0"/>
        </a:xfrm>
      </p:grpSpPr>
      <p:sp>
        <p:nvSpPr>
          <p:cNvPr id="1399" name="Google Shape;1399;g28b2eec7fa4_2_0"/>
          <p:cNvSpPr txBox="1"/>
          <p:nvPr/>
        </p:nvSpPr>
        <p:spPr>
          <a:xfrm>
            <a:off x="384950" y="664200"/>
            <a:ext cx="8172900" cy="171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0"/>
              <a:buFont typeface="Arial"/>
              <a:buNone/>
            </a:pPr>
            <a:r>
              <a:rPr b="1" i="0" lang="de-DE" sz="4400" u="none" cap="none" strike="noStrike">
                <a:solidFill>
                  <a:srgbClr val="2A2B2D"/>
                </a:solidFill>
                <a:highlight>
                  <a:srgbClr val="FFFFFF"/>
                </a:highlight>
                <a:latin typeface="Arial"/>
                <a:ea typeface="Arial"/>
                <a:cs typeface="Arial"/>
                <a:sym typeface="Arial"/>
              </a:rPr>
              <a:t>Nummeriere die obere, rechte Ecke deiner Post-Its von 1-4</a:t>
            </a:r>
            <a:endParaRPr b="1" i="0" sz="4400" u="none" cap="none" strike="noStrike">
              <a:solidFill>
                <a:srgbClr val="2A2B2D"/>
              </a:solidFill>
              <a:highlight>
                <a:srgbClr val="FFFFFF"/>
              </a:highlight>
              <a:latin typeface="Arial"/>
              <a:ea typeface="Arial"/>
              <a:cs typeface="Arial"/>
              <a:sym typeface="Arial"/>
            </a:endParaRPr>
          </a:p>
        </p:txBody>
      </p:sp>
      <p:grpSp>
        <p:nvGrpSpPr>
          <p:cNvPr id="1400" name="Google Shape;1400;g28b2eec7fa4_2_0"/>
          <p:cNvGrpSpPr/>
          <p:nvPr/>
        </p:nvGrpSpPr>
        <p:grpSpPr>
          <a:xfrm>
            <a:off x="1770263" y="2726500"/>
            <a:ext cx="995400" cy="995450"/>
            <a:chOff x="137325" y="3963050"/>
            <a:chExt cx="995400" cy="995450"/>
          </a:xfrm>
        </p:grpSpPr>
        <p:sp>
          <p:nvSpPr>
            <p:cNvPr id="1401" name="Google Shape;1401;g28b2eec7fa4_2_0"/>
            <p:cNvSpPr/>
            <p:nvPr/>
          </p:nvSpPr>
          <p:spPr>
            <a:xfrm>
              <a:off x="137325" y="3963100"/>
              <a:ext cx="995400" cy="995400"/>
            </a:xfrm>
            <a:prstGeom prst="rect">
              <a:avLst/>
            </a:prstGeom>
            <a:solidFill>
              <a:srgbClr val="FFF2CC"/>
            </a:solidFill>
            <a:ln>
              <a:noFill/>
            </a:ln>
            <a:effectLst>
              <a:outerShdw blurRad="128588" rotWithShape="0" algn="bl" dir="2580000" dist="47625">
                <a:srgbClr val="7F6000">
                  <a:alpha val="168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g28b2eec7fa4_2_0"/>
            <p:cNvSpPr/>
            <p:nvPr/>
          </p:nvSpPr>
          <p:spPr>
            <a:xfrm rot="10800000">
              <a:off x="785925" y="3963050"/>
              <a:ext cx="346800" cy="346800"/>
            </a:xfrm>
            <a:prstGeom prst="rtTriangl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3" name="Google Shape;1403;g28b2eec7fa4_2_0"/>
          <p:cNvGrpSpPr/>
          <p:nvPr/>
        </p:nvGrpSpPr>
        <p:grpSpPr>
          <a:xfrm>
            <a:off x="3306288" y="2726500"/>
            <a:ext cx="995400" cy="995450"/>
            <a:chOff x="137325" y="3963050"/>
            <a:chExt cx="995400" cy="995450"/>
          </a:xfrm>
        </p:grpSpPr>
        <p:sp>
          <p:nvSpPr>
            <p:cNvPr id="1404" name="Google Shape;1404;g28b2eec7fa4_2_0"/>
            <p:cNvSpPr/>
            <p:nvPr/>
          </p:nvSpPr>
          <p:spPr>
            <a:xfrm>
              <a:off x="137325" y="3963100"/>
              <a:ext cx="995400" cy="995400"/>
            </a:xfrm>
            <a:prstGeom prst="rect">
              <a:avLst/>
            </a:prstGeom>
            <a:solidFill>
              <a:srgbClr val="FFF2CC"/>
            </a:solidFill>
            <a:ln>
              <a:noFill/>
            </a:ln>
            <a:effectLst>
              <a:outerShdw blurRad="128588" rotWithShape="0" algn="bl" dir="2580000" dist="47625">
                <a:srgbClr val="7F6000">
                  <a:alpha val="168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g28b2eec7fa4_2_0"/>
            <p:cNvSpPr/>
            <p:nvPr/>
          </p:nvSpPr>
          <p:spPr>
            <a:xfrm rot="10800000">
              <a:off x="785925" y="3963050"/>
              <a:ext cx="346800" cy="346800"/>
            </a:xfrm>
            <a:prstGeom prst="rtTriangl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6" name="Google Shape;1406;g28b2eec7fa4_2_0"/>
          <p:cNvGrpSpPr/>
          <p:nvPr/>
        </p:nvGrpSpPr>
        <p:grpSpPr>
          <a:xfrm>
            <a:off x="4842313" y="2726500"/>
            <a:ext cx="995400" cy="995450"/>
            <a:chOff x="137325" y="3963050"/>
            <a:chExt cx="995400" cy="995450"/>
          </a:xfrm>
        </p:grpSpPr>
        <p:sp>
          <p:nvSpPr>
            <p:cNvPr id="1407" name="Google Shape;1407;g28b2eec7fa4_2_0"/>
            <p:cNvSpPr/>
            <p:nvPr/>
          </p:nvSpPr>
          <p:spPr>
            <a:xfrm>
              <a:off x="137325" y="3963100"/>
              <a:ext cx="995400" cy="995400"/>
            </a:xfrm>
            <a:prstGeom prst="rect">
              <a:avLst/>
            </a:prstGeom>
            <a:solidFill>
              <a:srgbClr val="FFF2CC"/>
            </a:solidFill>
            <a:ln>
              <a:noFill/>
            </a:ln>
            <a:effectLst>
              <a:outerShdw blurRad="128588" rotWithShape="0" algn="bl" dir="2580000" dist="47625">
                <a:srgbClr val="7F6000">
                  <a:alpha val="168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g28b2eec7fa4_2_0"/>
            <p:cNvSpPr/>
            <p:nvPr/>
          </p:nvSpPr>
          <p:spPr>
            <a:xfrm rot="10800000">
              <a:off x="785925" y="3963050"/>
              <a:ext cx="346800" cy="346800"/>
            </a:xfrm>
            <a:prstGeom prst="rtTriangl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9" name="Google Shape;1409;g28b2eec7fa4_2_0"/>
          <p:cNvGrpSpPr/>
          <p:nvPr/>
        </p:nvGrpSpPr>
        <p:grpSpPr>
          <a:xfrm>
            <a:off x="6378338" y="2726500"/>
            <a:ext cx="995400" cy="995450"/>
            <a:chOff x="137325" y="3963050"/>
            <a:chExt cx="995400" cy="995450"/>
          </a:xfrm>
        </p:grpSpPr>
        <p:sp>
          <p:nvSpPr>
            <p:cNvPr id="1410" name="Google Shape;1410;g28b2eec7fa4_2_0"/>
            <p:cNvSpPr/>
            <p:nvPr/>
          </p:nvSpPr>
          <p:spPr>
            <a:xfrm>
              <a:off x="137325" y="3963100"/>
              <a:ext cx="995400" cy="995400"/>
            </a:xfrm>
            <a:prstGeom prst="rect">
              <a:avLst/>
            </a:prstGeom>
            <a:solidFill>
              <a:srgbClr val="FFF2CC"/>
            </a:solidFill>
            <a:ln>
              <a:noFill/>
            </a:ln>
            <a:effectLst>
              <a:outerShdw blurRad="128588" rotWithShape="0" algn="bl" dir="2580000" dist="47625">
                <a:srgbClr val="7F6000">
                  <a:alpha val="168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g28b2eec7fa4_2_0"/>
            <p:cNvSpPr/>
            <p:nvPr/>
          </p:nvSpPr>
          <p:spPr>
            <a:xfrm rot="10800000">
              <a:off x="785925" y="3963050"/>
              <a:ext cx="346800" cy="346800"/>
            </a:xfrm>
            <a:prstGeom prst="rtTriangl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2" name="Google Shape;1412;g28b2eec7fa4_2_0"/>
          <p:cNvSpPr txBox="1"/>
          <p:nvPr/>
        </p:nvSpPr>
        <p:spPr>
          <a:xfrm>
            <a:off x="2522670" y="2654122"/>
            <a:ext cx="330900" cy="3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de-DE" sz="1300" u="none" cap="none" strike="noStrike">
                <a:solidFill>
                  <a:schemeClr val="accent5"/>
                </a:solidFill>
                <a:latin typeface="Arial"/>
                <a:ea typeface="Arial"/>
                <a:cs typeface="Arial"/>
                <a:sym typeface="Arial"/>
              </a:rPr>
              <a:t>1</a:t>
            </a:r>
            <a:endParaRPr b="0" i="0" sz="1300" u="none" cap="none" strike="noStrike">
              <a:solidFill>
                <a:schemeClr val="accent5"/>
              </a:solidFill>
              <a:latin typeface="Arial"/>
              <a:ea typeface="Arial"/>
              <a:cs typeface="Arial"/>
              <a:sym typeface="Arial"/>
            </a:endParaRPr>
          </a:p>
        </p:txBody>
      </p:sp>
      <p:sp>
        <p:nvSpPr>
          <p:cNvPr id="1413" name="Google Shape;1413;g28b2eec7fa4_2_0"/>
          <p:cNvSpPr txBox="1"/>
          <p:nvPr/>
        </p:nvSpPr>
        <p:spPr>
          <a:xfrm>
            <a:off x="4046670" y="2654122"/>
            <a:ext cx="330900" cy="3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de-DE" sz="1300" u="none" cap="none" strike="noStrike">
                <a:solidFill>
                  <a:schemeClr val="accent5"/>
                </a:solidFill>
                <a:latin typeface="Arial"/>
                <a:ea typeface="Arial"/>
                <a:cs typeface="Arial"/>
                <a:sym typeface="Arial"/>
              </a:rPr>
              <a:t>2</a:t>
            </a:r>
            <a:endParaRPr b="0" i="0" sz="1300" u="none" cap="none" strike="noStrike">
              <a:solidFill>
                <a:schemeClr val="accent5"/>
              </a:solidFill>
              <a:latin typeface="Arial"/>
              <a:ea typeface="Arial"/>
              <a:cs typeface="Arial"/>
              <a:sym typeface="Arial"/>
            </a:endParaRPr>
          </a:p>
        </p:txBody>
      </p:sp>
      <p:sp>
        <p:nvSpPr>
          <p:cNvPr id="1414" name="Google Shape;1414;g28b2eec7fa4_2_0"/>
          <p:cNvSpPr txBox="1"/>
          <p:nvPr/>
        </p:nvSpPr>
        <p:spPr>
          <a:xfrm>
            <a:off x="5570670" y="2654122"/>
            <a:ext cx="330900" cy="3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de-DE" sz="1300" u="none" cap="none" strike="noStrike">
                <a:solidFill>
                  <a:schemeClr val="accent5"/>
                </a:solidFill>
                <a:latin typeface="Arial"/>
                <a:ea typeface="Arial"/>
                <a:cs typeface="Arial"/>
                <a:sym typeface="Arial"/>
              </a:rPr>
              <a:t>3</a:t>
            </a:r>
            <a:endParaRPr b="0" i="0" sz="1300" u="none" cap="none" strike="noStrike">
              <a:solidFill>
                <a:schemeClr val="accent5"/>
              </a:solidFill>
              <a:latin typeface="Arial"/>
              <a:ea typeface="Arial"/>
              <a:cs typeface="Arial"/>
              <a:sym typeface="Arial"/>
            </a:endParaRPr>
          </a:p>
        </p:txBody>
      </p:sp>
      <p:sp>
        <p:nvSpPr>
          <p:cNvPr id="1415" name="Google Shape;1415;g28b2eec7fa4_2_0"/>
          <p:cNvSpPr txBox="1"/>
          <p:nvPr/>
        </p:nvSpPr>
        <p:spPr>
          <a:xfrm>
            <a:off x="7094670" y="2654122"/>
            <a:ext cx="330900" cy="3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de-DE" sz="1300" u="none" cap="none" strike="noStrike">
                <a:solidFill>
                  <a:schemeClr val="accent5"/>
                </a:solidFill>
                <a:latin typeface="Arial"/>
                <a:ea typeface="Arial"/>
                <a:cs typeface="Arial"/>
                <a:sym typeface="Arial"/>
              </a:rPr>
              <a:t>4</a:t>
            </a:r>
            <a:endParaRPr b="0" i="0" sz="1300" u="none" cap="none" strike="noStrike">
              <a:solidFill>
                <a:schemeClr val="accent5"/>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419" name="Shape 1419"/>
        <p:cNvGrpSpPr/>
        <p:nvPr/>
      </p:nvGrpSpPr>
      <p:grpSpPr>
        <a:xfrm>
          <a:off x="0" y="0"/>
          <a:ext cx="0" cy="0"/>
          <a:chOff x="0" y="0"/>
          <a:chExt cx="0" cy="0"/>
        </a:xfrm>
      </p:grpSpPr>
      <p:sp>
        <p:nvSpPr>
          <p:cNvPr id="1420" name="Google Shape;1420;g1ec2ea1bcb3_0_12"/>
          <p:cNvSpPr txBox="1"/>
          <p:nvPr/>
        </p:nvSpPr>
        <p:spPr>
          <a:xfrm>
            <a:off x="384950" y="664200"/>
            <a:ext cx="8601000" cy="381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0"/>
              <a:buFont typeface="Arial"/>
              <a:buNone/>
            </a:pPr>
            <a:r>
              <a:rPr b="1" i="0" lang="de-DE" sz="4400" u="none" cap="none" strike="noStrike">
                <a:solidFill>
                  <a:srgbClr val="2A2B2D"/>
                </a:solidFill>
                <a:highlight>
                  <a:srgbClr val="FFFFFF"/>
                </a:highlight>
                <a:latin typeface="Arial"/>
                <a:ea typeface="Arial"/>
                <a:cs typeface="Arial"/>
                <a:sym typeface="Arial"/>
              </a:rPr>
              <a:t>Auf einer Skala von 1-5, hat sich der Workshop für dich gelohnt? </a:t>
            </a:r>
            <a:endParaRPr b="1" i="0" sz="4400" u="none" cap="none" strike="noStrike">
              <a:solidFill>
                <a:srgbClr val="2A2B2D"/>
              </a:solidFill>
              <a:highlight>
                <a:srgbClr val="FFFFFF"/>
              </a:highlight>
              <a:latin typeface="Arial"/>
              <a:ea typeface="Arial"/>
              <a:cs typeface="Arial"/>
              <a:sym typeface="Arial"/>
            </a:endParaRPr>
          </a:p>
        </p:txBody>
      </p:sp>
      <p:pic>
        <p:nvPicPr>
          <p:cNvPr id="1421" name="Google Shape;1421;g1ec2ea1bcb3_0_12"/>
          <p:cNvPicPr preferRelativeResize="0"/>
          <p:nvPr/>
        </p:nvPicPr>
        <p:blipFill rotWithShape="1">
          <a:blip r:embed="rId3">
            <a:alphaModFix/>
          </a:blip>
          <a:srcRect b="0" l="0" r="0" t="0"/>
          <a:stretch/>
        </p:blipFill>
        <p:spPr>
          <a:xfrm>
            <a:off x="1400599" y="2192625"/>
            <a:ext cx="6342799" cy="2675875"/>
          </a:xfrm>
          <a:prstGeom prst="rect">
            <a:avLst/>
          </a:prstGeom>
          <a:noFill/>
          <a:ln>
            <a:noFill/>
          </a:ln>
        </p:spPr>
      </p:pic>
      <p:sp>
        <p:nvSpPr>
          <p:cNvPr id="1422" name="Google Shape;1422;g1ec2ea1bcb3_0_12"/>
          <p:cNvSpPr/>
          <p:nvPr/>
        </p:nvSpPr>
        <p:spPr>
          <a:xfrm>
            <a:off x="384950" y="106183"/>
            <a:ext cx="1572600" cy="4764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Arial"/>
                <a:ea typeface="Arial"/>
                <a:cs typeface="Arial"/>
                <a:sym typeface="Arial"/>
              </a:rPr>
              <a:t>Post-It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426" name="Shape 1426"/>
        <p:cNvGrpSpPr/>
        <p:nvPr/>
      </p:nvGrpSpPr>
      <p:grpSpPr>
        <a:xfrm>
          <a:off x="0" y="0"/>
          <a:ext cx="0" cy="0"/>
          <a:chOff x="0" y="0"/>
          <a:chExt cx="0" cy="0"/>
        </a:xfrm>
      </p:grpSpPr>
      <p:sp>
        <p:nvSpPr>
          <p:cNvPr id="1427" name="Google Shape;1427;g22df553da1c_0_370"/>
          <p:cNvSpPr txBox="1"/>
          <p:nvPr/>
        </p:nvSpPr>
        <p:spPr>
          <a:xfrm>
            <a:off x="4664275" y="1327287"/>
            <a:ext cx="4176000" cy="1776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0"/>
              <a:buFont typeface="Arial"/>
              <a:buNone/>
            </a:pPr>
            <a:r>
              <a:rPr b="1" i="0" lang="de-DE" sz="4400" u="none" cap="none" strike="noStrike">
                <a:solidFill>
                  <a:srgbClr val="2A2B2D"/>
                </a:solidFill>
                <a:highlight>
                  <a:srgbClr val="FFFFFF"/>
                </a:highlight>
                <a:latin typeface="Arial"/>
                <a:ea typeface="Arial"/>
                <a:cs typeface="Arial"/>
                <a:sym typeface="Arial"/>
              </a:rPr>
              <a:t>Feedback für heute</a:t>
            </a:r>
            <a:endParaRPr b="1" i="0" sz="44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accent5"/>
              </a:buClr>
              <a:buSzPts val="1100"/>
              <a:buFont typeface="Arial"/>
              <a:buNone/>
            </a:pPr>
            <a:r>
              <a:t/>
            </a:r>
            <a:endParaRPr b="1" i="0" sz="2200" u="none" cap="none" strike="noStrike">
              <a:solidFill>
                <a:srgbClr val="2A2B2D"/>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accent5"/>
              </a:buClr>
              <a:buSzPts val="1100"/>
              <a:buFont typeface="Arial"/>
              <a:buNone/>
            </a:pPr>
            <a:r>
              <a:t/>
            </a:r>
            <a:endParaRPr b="1" i="0" sz="2200" u="none" cap="none" strike="noStrike">
              <a:solidFill>
                <a:srgbClr val="2A2B2D"/>
              </a:solidFill>
              <a:highlight>
                <a:srgbClr val="FFFFFF"/>
              </a:highlight>
              <a:latin typeface="Arial"/>
              <a:ea typeface="Arial"/>
              <a:cs typeface="Arial"/>
              <a:sym typeface="Arial"/>
            </a:endParaRPr>
          </a:p>
        </p:txBody>
      </p:sp>
      <p:sp>
        <p:nvSpPr>
          <p:cNvPr id="1428" name="Google Shape;1428;g22df553da1c_0_370"/>
          <p:cNvSpPr txBox="1"/>
          <p:nvPr/>
        </p:nvSpPr>
        <p:spPr>
          <a:xfrm>
            <a:off x="384952" y="1327287"/>
            <a:ext cx="3621600" cy="381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0"/>
              <a:buFont typeface="Arial"/>
              <a:buNone/>
            </a:pPr>
            <a:r>
              <a:rPr b="1" i="0" lang="de-DE" sz="4400" u="none" cap="none" strike="noStrike">
                <a:solidFill>
                  <a:srgbClr val="2A2B2D"/>
                </a:solidFill>
                <a:highlight>
                  <a:srgbClr val="FFFFFF"/>
                </a:highlight>
                <a:latin typeface="Arial"/>
                <a:ea typeface="Arial"/>
                <a:cs typeface="Arial"/>
                <a:sym typeface="Arial"/>
              </a:rPr>
              <a:t>Was nimmst du mit …</a:t>
            </a:r>
            <a:endParaRPr b="1" i="0" sz="4400" u="none" cap="none" strike="noStrike">
              <a:solidFill>
                <a:srgbClr val="2A2B2D"/>
              </a:solidFill>
              <a:highlight>
                <a:srgbClr val="FFFFFF"/>
              </a:highlight>
              <a:latin typeface="Arial"/>
              <a:ea typeface="Arial"/>
              <a:cs typeface="Arial"/>
              <a:sym typeface="Arial"/>
            </a:endParaRPr>
          </a:p>
        </p:txBody>
      </p:sp>
      <p:sp>
        <p:nvSpPr>
          <p:cNvPr id="1429" name="Google Shape;1429;g22df553da1c_0_370"/>
          <p:cNvSpPr txBox="1"/>
          <p:nvPr/>
        </p:nvSpPr>
        <p:spPr>
          <a:xfrm>
            <a:off x="4588075" y="2796563"/>
            <a:ext cx="36216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de-DE" sz="1900" u="none" cap="none" strike="noStrike">
                <a:solidFill>
                  <a:srgbClr val="2A2B2D"/>
                </a:solidFill>
                <a:highlight>
                  <a:schemeClr val="lt1"/>
                </a:highlight>
                <a:latin typeface="Arial"/>
                <a:ea typeface="Arial"/>
                <a:cs typeface="Arial"/>
                <a:sym typeface="Arial"/>
              </a:rPr>
              <a:t>Was war gut? :)</a:t>
            </a:r>
            <a:endParaRPr b="0" i="0" sz="1100" u="none" cap="none" strike="noStrike">
              <a:solidFill>
                <a:srgbClr val="000000"/>
              </a:solidFill>
              <a:latin typeface="Arial"/>
              <a:ea typeface="Arial"/>
              <a:cs typeface="Arial"/>
              <a:sym typeface="Arial"/>
            </a:endParaRPr>
          </a:p>
        </p:txBody>
      </p:sp>
      <p:sp>
        <p:nvSpPr>
          <p:cNvPr id="1430" name="Google Shape;1430;g22df553da1c_0_370"/>
          <p:cNvSpPr txBox="1"/>
          <p:nvPr/>
        </p:nvSpPr>
        <p:spPr>
          <a:xfrm>
            <a:off x="6793400" y="2779613"/>
            <a:ext cx="30000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de-DE" sz="1900" u="none" cap="none" strike="noStrike">
                <a:solidFill>
                  <a:srgbClr val="2A2B2D"/>
                </a:solidFill>
                <a:highlight>
                  <a:schemeClr val="lt1"/>
                </a:highlight>
                <a:latin typeface="Arial"/>
                <a:ea typeface="Arial"/>
                <a:cs typeface="Arial"/>
                <a:sym typeface="Arial"/>
              </a:rPr>
              <a:t>Was können wir verbessern? :(</a:t>
            </a:r>
            <a:endParaRPr b="0" i="0" sz="1900" u="none" cap="none" strike="noStrike">
              <a:solidFill>
                <a:srgbClr val="000000"/>
              </a:solidFill>
              <a:latin typeface="Arial"/>
              <a:ea typeface="Arial"/>
              <a:cs typeface="Arial"/>
              <a:sym typeface="Arial"/>
            </a:endParaRPr>
          </a:p>
        </p:txBody>
      </p:sp>
      <p:grpSp>
        <p:nvGrpSpPr>
          <p:cNvPr id="1431" name="Google Shape;1431;g22df553da1c_0_370"/>
          <p:cNvGrpSpPr/>
          <p:nvPr/>
        </p:nvGrpSpPr>
        <p:grpSpPr>
          <a:xfrm>
            <a:off x="1610625" y="3785900"/>
            <a:ext cx="995400" cy="995450"/>
            <a:chOff x="137325" y="3963050"/>
            <a:chExt cx="995400" cy="995450"/>
          </a:xfrm>
        </p:grpSpPr>
        <p:sp>
          <p:nvSpPr>
            <p:cNvPr id="1432" name="Google Shape;1432;g22df553da1c_0_370"/>
            <p:cNvSpPr/>
            <p:nvPr/>
          </p:nvSpPr>
          <p:spPr>
            <a:xfrm>
              <a:off x="137325" y="3963100"/>
              <a:ext cx="995400" cy="995400"/>
            </a:xfrm>
            <a:prstGeom prst="rect">
              <a:avLst/>
            </a:prstGeom>
            <a:solidFill>
              <a:srgbClr val="FFF2CC"/>
            </a:solidFill>
            <a:ln>
              <a:noFill/>
            </a:ln>
            <a:effectLst>
              <a:outerShdw blurRad="128588" rotWithShape="0" algn="bl" dir="2580000" dist="47625">
                <a:srgbClr val="7F6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g22df553da1c_0_370"/>
            <p:cNvSpPr/>
            <p:nvPr/>
          </p:nvSpPr>
          <p:spPr>
            <a:xfrm rot="10800000">
              <a:off x="785925" y="3963050"/>
              <a:ext cx="346800" cy="346800"/>
            </a:xfrm>
            <a:prstGeom prst="rtTriangl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4" name="Google Shape;1434;g22df553da1c_0_370"/>
          <p:cNvGrpSpPr/>
          <p:nvPr/>
        </p:nvGrpSpPr>
        <p:grpSpPr>
          <a:xfrm>
            <a:off x="5003150" y="3785900"/>
            <a:ext cx="995400" cy="995450"/>
            <a:chOff x="137325" y="3963050"/>
            <a:chExt cx="995400" cy="995450"/>
          </a:xfrm>
        </p:grpSpPr>
        <p:sp>
          <p:nvSpPr>
            <p:cNvPr id="1435" name="Google Shape;1435;g22df553da1c_0_370"/>
            <p:cNvSpPr/>
            <p:nvPr/>
          </p:nvSpPr>
          <p:spPr>
            <a:xfrm>
              <a:off x="137325" y="3963100"/>
              <a:ext cx="995400" cy="995400"/>
            </a:xfrm>
            <a:prstGeom prst="rect">
              <a:avLst/>
            </a:prstGeom>
            <a:solidFill>
              <a:srgbClr val="FFF2CC"/>
            </a:solidFill>
            <a:ln>
              <a:noFill/>
            </a:ln>
            <a:effectLst>
              <a:outerShdw blurRad="128588" rotWithShape="0" algn="bl" dir="2580000" dist="47625">
                <a:srgbClr val="7F6000">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g22df553da1c_0_370"/>
            <p:cNvSpPr/>
            <p:nvPr/>
          </p:nvSpPr>
          <p:spPr>
            <a:xfrm rot="10800000">
              <a:off x="785925" y="3963050"/>
              <a:ext cx="346800" cy="346800"/>
            </a:xfrm>
            <a:prstGeom prst="rtTriangl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7" name="Google Shape;1437;g22df553da1c_0_370"/>
          <p:cNvGrpSpPr/>
          <p:nvPr/>
        </p:nvGrpSpPr>
        <p:grpSpPr>
          <a:xfrm>
            <a:off x="7214275" y="3785900"/>
            <a:ext cx="995400" cy="995450"/>
            <a:chOff x="137325" y="3963050"/>
            <a:chExt cx="995400" cy="995450"/>
          </a:xfrm>
        </p:grpSpPr>
        <p:sp>
          <p:nvSpPr>
            <p:cNvPr id="1438" name="Google Shape;1438;g22df553da1c_0_370"/>
            <p:cNvSpPr/>
            <p:nvPr/>
          </p:nvSpPr>
          <p:spPr>
            <a:xfrm>
              <a:off x="137325" y="3963100"/>
              <a:ext cx="995400" cy="995400"/>
            </a:xfrm>
            <a:prstGeom prst="rect">
              <a:avLst/>
            </a:prstGeom>
            <a:solidFill>
              <a:srgbClr val="FFF2CC"/>
            </a:solidFill>
            <a:ln>
              <a:noFill/>
            </a:ln>
            <a:effectLst>
              <a:outerShdw blurRad="128588" rotWithShape="0" algn="bl" dir="2580000" dist="47625">
                <a:srgbClr val="7F6000">
                  <a:alpha val="1725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g22df553da1c_0_370"/>
            <p:cNvSpPr/>
            <p:nvPr/>
          </p:nvSpPr>
          <p:spPr>
            <a:xfrm rot="10800000">
              <a:off x="785925" y="3963050"/>
              <a:ext cx="346800" cy="346800"/>
            </a:xfrm>
            <a:prstGeom prst="rtTriangl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0" name="Google Shape;1440;g22df553da1c_0_370"/>
          <p:cNvSpPr/>
          <p:nvPr/>
        </p:nvSpPr>
        <p:spPr>
          <a:xfrm>
            <a:off x="384950" y="734858"/>
            <a:ext cx="1572600" cy="4764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Arial"/>
                <a:ea typeface="Arial"/>
                <a:cs typeface="Arial"/>
                <a:sym typeface="Arial"/>
              </a:rPr>
              <a:t>Post-It #2</a:t>
            </a:r>
            <a:endParaRPr b="0" i="0" sz="1400" u="none" cap="none" strike="noStrike">
              <a:solidFill>
                <a:srgbClr val="000000"/>
              </a:solidFill>
              <a:latin typeface="Arial"/>
              <a:ea typeface="Arial"/>
              <a:cs typeface="Arial"/>
              <a:sym typeface="Arial"/>
            </a:endParaRPr>
          </a:p>
        </p:txBody>
      </p:sp>
      <p:sp>
        <p:nvSpPr>
          <p:cNvPr id="1441" name="Google Shape;1441;g22df553da1c_0_370"/>
          <p:cNvSpPr/>
          <p:nvPr/>
        </p:nvSpPr>
        <p:spPr>
          <a:xfrm>
            <a:off x="4664275" y="734858"/>
            <a:ext cx="1572600" cy="4764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rgbClr val="000000"/>
                </a:solidFill>
                <a:latin typeface="Arial"/>
                <a:ea typeface="Arial"/>
                <a:cs typeface="Arial"/>
                <a:sym typeface="Arial"/>
              </a:rPr>
              <a:t>Post-It #3 &amp; #4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445" name="Shape 1445"/>
        <p:cNvGrpSpPr/>
        <p:nvPr/>
      </p:nvGrpSpPr>
      <p:grpSpPr>
        <a:xfrm>
          <a:off x="0" y="0"/>
          <a:ext cx="0" cy="0"/>
          <a:chOff x="0" y="0"/>
          <a:chExt cx="0" cy="0"/>
        </a:xfrm>
      </p:grpSpPr>
      <p:sp>
        <p:nvSpPr>
          <p:cNvPr id="1446" name="Google Shape;1446;g1ec2ea1bcb3_0_65"/>
          <p:cNvSpPr txBox="1"/>
          <p:nvPr/>
        </p:nvSpPr>
        <p:spPr>
          <a:xfrm>
            <a:off x="384950" y="664200"/>
            <a:ext cx="8172900" cy="171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0"/>
              <a:buFont typeface="Arial"/>
              <a:buNone/>
            </a:pPr>
            <a:r>
              <a:rPr b="1" i="0" lang="de-DE" sz="4400" u="none" cap="none" strike="noStrike">
                <a:solidFill>
                  <a:srgbClr val="2A2B2D"/>
                </a:solidFill>
                <a:highlight>
                  <a:srgbClr val="FFFFFF"/>
                </a:highlight>
                <a:latin typeface="Arial"/>
                <a:ea typeface="Arial"/>
                <a:cs typeface="Arial"/>
                <a:sym typeface="Arial"/>
              </a:rPr>
              <a:t>Danke, häng die Post-Its beim Rausgehen an die </a:t>
            </a:r>
            <a:r>
              <a:rPr b="1" lang="de-DE" sz="4400">
                <a:solidFill>
                  <a:srgbClr val="2A2B2D"/>
                </a:solidFill>
                <a:highlight>
                  <a:srgbClr val="FFFFFF"/>
                </a:highlight>
              </a:rPr>
              <a:t>W</a:t>
            </a:r>
            <a:r>
              <a:rPr b="1" i="0" lang="de-DE" sz="4400" u="none" cap="none" strike="noStrike">
                <a:solidFill>
                  <a:srgbClr val="2A2B2D"/>
                </a:solidFill>
                <a:highlight>
                  <a:srgbClr val="FFFFFF"/>
                </a:highlight>
                <a:latin typeface="Arial"/>
                <a:ea typeface="Arial"/>
                <a:cs typeface="Arial"/>
                <a:sym typeface="Arial"/>
              </a:rPr>
              <a:t>and.</a:t>
            </a:r>
            <a:endParaRPr b="1" i="0" sz="4400" u="none" cap="none" strike="noStrike">
              <a:solidFill>
                <a:srgbClr val="2A2B2D"/>
              </a:solidFill>
              <a:highlight>
                <a:srgbClr val="FFFFFF"/>
              </a:highlight>
              <a:latin typeface="Arial"/>
              <a:ea typeface="Arial"/>
              <a:cs typeface="Arial"/>
              <a:sym typeface="Arial"/>
            </a:endParaRPr>
          </a:p>
        </p:txBody>
      </p:sp>
      <p:grpSp>
        <p:nvGrpSpPr>
          <p:cNvPr id="1447" name="Google Shape;1447;g1ec2ea1bcb3_0_65"/>
          <p:cNvGrpSpPr/>
          <p:nvPr/>
        </p:nvGrpSpPr>
        <p:grpSpPr>
          <a:xfrm>
            <a:off x="1770263" y="2726500"/>
            <a:ext cx="995400" cy="995450"/>
            <a:chOff x="137325" y="3963050"/>
            <a:chExt cx="995400" cy="995450"/>
          </a:xfrm>
        </p:grpSpPr>
        <p:sp>
          <p:nvSpPr>
            <p:cNvPr id="1448" name="Google Shape;1448;g1ec2ea1bcb3_0_65"/>
            <p:cNvSpPr/>
            <p:nvPr/>
          </p:nvSpPr>
          <p:spPr>
            <a:xfrm>
              <a:off x="137325" y="3963100"/>
              <a:ext cx="995400" cy="995400"/>
            </a:xfrm>
            <a:prstGeom prst="rect">
              <a:avLst/>
            </a:prstGeom>
            <a:solidFill>
              <a:srgbClr val="FFF2CC"/>
            </a:solidFill>
            <a:ln>
              <a:noFill/>
            </a:ln>
            <a:effectLst>
              <a:outerShdw blurRad="128588" rotWithShape="0" algn="bl" dir="2580000" dist="47625">
                <a:srgbClr val="7F6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1ec2ea1bcb3_0_65"/>
            <p:cNvSpPr/>
            <p:nvPr/>
          </p:nvSpPr>
          <p:spPr>
            <a:xfrm rot="10800000">
              <a:off x="785925" y="3963050"/>
              <a:ext cx="346800" cy="346800"/>
            </a:xfrm>
            <a:prstGeom prst="rtTriangl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0" name="Google Shape;1450;g1ec2ea1bcb3_0_65"/>
          <p:cNvGrpSpPr/>
          <p:nvPr/>
        </p:nvGrpSpPr>
        <p:grpSpPr>
          <a:xfrm>
            <a:off x="3306288" y="2726500"/>
            <a:ext cx="995400" cy="995450"/>
            <a:chOff x="137325" y="3963050"/>
            <a:chExt cx="995400" cy="995450"/>
          </a:xfrm>
        </p:grpSpPr>
        <p:sp>
          <p:nvSpPr>
            <p:cNvPr id="1451" name="Google Shape;1451;g1ec2ea1bcb3_0_65"/>
            <p:cNvSpPr/>
            <p:nvPr/>
          </p:nvSpPr>
          <p:spPr>
            <a:xfrm>
              <a:off x="137325" y="3963100"/>
              <a:ext cx="995400" cy="995400"/>
            </a:xfrm>
            <a:prstGeom prst="rect">
              <a:avLst/>
            </a:prstGeom>
            <a:solidFill>
              <a:srgbClr val="FFF2CC"/>
            </a:solidFill>
            <a:ln>
              <a:noFill/>
            </a:ln>
            <a:effectLst>
              <a:outerShdw blurRad="128588" rotWithShape="0" algn="bl" dir="2580000" dist="47625">
                <a:srgbClr val="7F6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g1ec2ea1bcb3_0_65"/>
            <p:cNvSpPr/>
            <p:nvPr/>
          </p:nvSpPr>
          <p:spPr>
            <a:xfrm rot="10800000">
              <a:off x="785925" y="3963050"/>
              <a:ext cx="346800" cy="346800"/>
            </a:xfrm>
            <a:prstGeom prst="rtTriangl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3" name="Google Shape;1453;g1ec2ea1bcb3_0_65"/>
          <p:cNvGrpSpPr/>
          <p:nvPr/>
        </p:nvGrpSpPr>
        <p:grpSpPr>
          <a:xfrm>
            <a:off x="4842313" y="2726500"/>
            <a:ext cx="995400" cy="995450"/>
            <a:chOff x="137325" y="3963050"/>
            <a:chExt cx="995400" cy="995450"/>
          </a:xfrm>
        </p:grpSpPr>
        <p:sp>
          <p:nvSpPr>
            <p:cNvPr id="1454" name="Google Shape;1454;g1ec2ea1bcb3_0_65"/>
            <p:cNvSpPr/>
            <p:nvPr/>
          </p:nvSpPr>
          <p:spPr>
            <a:xfrm>
              <a:off x="137325" y="3963100"/>
              <a:ext cx="995400" cy="995400"/>
            </a:xfrm>
            <a:prstGeom prst="rect">
              <a:avLst/>
            </a:prstGeom>
            <a:solidFill>
              <a:srgbClr val="FFF2CC"/>
            </a:solidFill>
            <a:ln>
              <a:noFill/>
            </a:ln>
            <a:effectLst>
              <a:outerShdw blurRad="128588" rotWithShape="0" algn="bl" dir="2580000" dist="47625">
                <a:srgbClr val="7F6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1ec2ea1bcb3_0_65"/>
            <p:cNvSpPr/>
            <p:nvPr/>
          </p:nvSpPr>
          <p:spPr>
            <a:xfrm rot="10800000">
              <a:off x="785925" y="3963050"/>
              <a:ext cx="346800" cy="346800"/>
            </a:xfrm>
            <a:prstGeom prst="rtTriangl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6" name="Google Shape;1456;g1ec2ea1bcb3_0_65"/>
          <p:cNvGrpSpPr/>
          <p:nvPr/>
        </p:nvGrpSpPr>
        <p:grpSpPr>
          <a:xfrm>
            <a:off x="6378338" y="2726500"/>
            <a:ext cx="995400" cy="995450"/>
            <a:chOff x="137325" y="3963050"/>
            <a:chExt cx="995400" cy="995450"/>
          </a:xfrm>
        </p:grpSpPr>
        <p:sp>
          <p:nvSpPr>
            <p:cNvPr id="1457" name="Google Shape;1457;g1ec2ea1bcb3_0_65"/>
            <p:cNvSpPr/>
            <p:nvPr/>
          </p:nvSpPr>
          <p:spPr>
            <a:xfrm>
              <a:off x="137325" y="3963100"/>
              <a:ext cx="995400" cy="995400"/>
            </a:xfrm>
            <a:prstGeom prst="rect">
              <a:avLst/>
            </a:prstGeom>
            <a:solidFill>
              <a:srgbClr val="FFF2CC"/>
            </a:solidFill>
            <a:ln>
              <a:noFill/>
            </a:ln>
            <a:effectLst>
              <a:outerShdw blurRad="128588" rotWithShape="0" algn="bl" dir="2580000" dist="47625">
                <a:srgbClr val="7F6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g1ec2ea1bcb3_0_65"/>
            <p:cNvSpPr/>
            <p:nvPr/>
          </p:nvSpPr>
          <p:spPr>
            <a:xfrm rot="10800000">
              <a:off x="785925" y="3963050"/>
              <a:ext cx="346800" cy="346800"/>
            </a:xfrm>
            <a:prstGeom prst="rtTriangle">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9" name="Google Shape;1459;g1ec2ea1bcb3_0_65"/>
          <p:cNvSpPr txBox="1"/>
          <p:nvPr/>
        </p:nvSpPr>
        <p:spPr>
          <a:xfrm>
            <a:off x="2522670" y="2654122"/>
            <a:ext cx="330900" cy="3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de-DE" sz="1300" u="none" cap="none" strike="noStrike">
                <a:solidFill>
                  <a:schemeClr val="accent5"/>
                </a:solidFill>
                <a:latin typeface="Arial"/>
                <a:ea typeface="Arial"/>
                <a:cs typeface="Arial"/>
                <a:sym typeface="Arial"/>
              </a:rPr>
              <a:t>1</a:t>
            </a:r>
            <a:endParaRPr b="0" i="0" sz="1300" u="none" cap="none" strike="noStrike">
              <a:solidFill>
                <a:schemeClr val="accent5"/>
              </a:solidFill>
              <a:latin typeface="Arial"/>
              <a:ea typeface="Arial"/>
              <a:cs typeface="Arial"/>
              <a:sym typeface="Arial"/>
            </a:endParaRPr>
          </a:p>
        </p:txBody>
      </p:sp>
      <p:sp>
        <p:nvSpPr>
          <p:cNvPr id="1460" name="Google Shape;1460;g1ec2ea1bcb3_0_65"/>
          <p:cNvSpPr txBox="1"/>
          <p:nvPr/>
        </p:nvSpPr>
        <p:spPr>
          <a:xfrm>
            <a:off x="4046670" y="2654122"/>
            <a:ext cx="330900" cy="3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de-DE" sz="1300" u="none" cap="none" strike="noStrike">
                <a:solidFill>
                  <a:schemeClr val="accent5"/>
                </a:solidFill>
                <a:latin typeface="Arial"/>
                <a:ea typeface="Arial"/>
                <a:cs typeface="Arial"/>
                <a:sym typeface="Arial"/>
              </a:rPr>
              <a:t>2</a:t>
            </a:r>
            <a:endParaRPr b="0" i="0" sz="1300" u="none" cap="none" strike="noStrike">
              <a:solidFill>
                <a:schemeClr val="accent5"/>
              </a:solidFill>
              <a:latin typeface="Arial"/>
              <a:ea typeface="Arial"/>
              <a:cs typeface="Arial"/>
              <a:sym typeface="Arial"/>
            </a:endParaRPr>
          </a:p>
        </p:txBody>
      </p:sp>
      <p:sp>
        <p:nvSpPr>
          <p:cNvPr id="1461" name="Google Shape;1461;g1ec2ea1bcb3_0_65"/>
          <p:cNvSpPr txBox="1"/>
          <p:nvPr/>
        </p:nvSpPr>
        <p:spPr>
          <a:xfrm>
            <a:off x="5570670" y="2654122"/>
            <a:ext cx="330900" cy="3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de-DE" sz="1300" u="none" cap="none" strike="noStrike">
                <a:solidFill>
                  <a:schemeClr val="accent5"/>
                </a:solidFill>
                <a:latin typeface="Arial"/>
                <a:ea typeface="Arial"/>
                <a:cs typeface="Arial"/>
                <a:sym typeface="Arial"/>
              </a:rPr>
              <a:t>3</a:t>
            </a:r>
            <a:endParaRPr b="0" i="0" sz="1300" u="none" cap="none" strike="noStrike">
              <a:solidFill>
                <a:schemeClr val="accent5"/>
              </a:solidFill>
              <a:latin typeface="Arial"/>
              <a:ea typeface="Arial"/>
              <a:cs typeface="Arial"/>
              <a:sym typeface="Arial"/>
            </a:endParaRPr>
          </a:p>
        </p:txBody>
      </p:sp>
      <p:sp>
        <p:nvSpPr>
          <p:cNvPr id="1462" name="Google Shape;1462;g1ec2ea1bcb3_0_65"/>
          <p:cNvSpPr txBox="1"/>
          <p:nvPr/>
        </p:nvSpPr>
        <p:spPr>
          <a:xfrm>
            <a:off x="7094670" y="2654122"/>
            <a:ext cx="330900" cy="3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de-DE" sz="1300" u="none" cap="none" strike="noStrike">
                <a:solidFill>
                  <a:schemeClr val="accent5"/>
                </a:solidFill>
                <a:latin typeface="Arial"/>
                <a:ea typeface="Arial"/>
                <a:cs typeface="Arial"/>
                <a:sym typeface="Arial"/>
              </a:rPr>
              <a:t>4</a:t>
            </a:r>
            <a:endParaRPr b="0" i="0" sz="1300" u="none" cap="none" strike="noStrike">
              <a:solidFill>
                <a:schemeClr val="accent5"/>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p31"/>
          <p:cNvPicPr preferRelativeResize="0"/>
          <p:nvPr/>
        </p:nvPicPr>
        <p:blipFill rotWithShape="1">
          <a:blip r:embed="rId3">
            <a:alphaModFix/>
          </a:blip>
          <a:srcRect b="0" l="0" r="0" t="0"/>
          <a:stretch/>
        </p:blipFill>
        <p:spPr>
          <a:xfrm>
            <a:off x="633" y="-3"/>
            <a:ext cx="9143951" cy="5143501"/>
          </a:xfrm>
          <a:prstGeom prst="rect">
            <a:avLst/>
          </a:prstGeom>
          <a:noFill/>
          <a:ln>
            <a:noFill/>
          </a:ln>
        </p:spPr>
      </p:pic>
      <p:sp>
        <p:nvSpPr>
          <p:cNvPr id="1468" name="Google Shape;1468;p31"/>
          <p:cNvSpPr/>
          <p:nvPr/>
        </p:nvSpPr>
        <p:spPr>
          <a:xfrm>
            <a:off x="0" y="0"/>
            <a:ext cx="9144000" cy="3655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69" name="Google Shape;1469;p31"/>
          <p:cNvSpPr txBox="1"/>
          <p:nvPr>
            <p:ph idx="12" type="sldNum"/>
          </p:nvPr>
        </p:nvSpPr>
        <p:spPr>
          <a:xfrm>
            <a:off x="84805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fld id="{00000000-1234-1234-1234-123412341234}" type="slidenum">
              <a:rPr lang="de-DE"/>
              <a:t>‹#›</a:t>
            </a:fld>
            <a:endParaRPr/>
          </a:p>
        </p:txBody>
      </p:sp>
      <p:sp>
        <p:nvSpPr>
          <p:cNvPr id="1470" name="Google Shape;1470;p31"/>
          <p:cNvSpPr txBox="1"/>
          <p:nvPr>
            <p:ph type="title"/>
          </p:nvPr>
        </p:nvSpPr>
        <p:spPr>
          <a:xfrm>
            <a:off x="574450" y="784900"/>
            <a:ext cx="5553900" cy="21828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7200"/>
              <a:buNone/>
            </a:pPr>
            <a:r>
              <a:rPr lang="de-DE" sz="4000">
                <a:solidFill>
                  <a:srgbClr val="000000"/>
                </a:solidFill>
              </a:rPr>
              <a:t>Vielen Dank</a:t>
            </a:r>
            <a:endParaRPr sz="4000">
              <a:solidFill>
                <a:srgbClr val="000000"/>
              </a:solidFill>
            </a:endParaRPr>
          </a:p>
          <a:p>
            <a:pPr indent="0" lvl="0" marL="0" rtl="0" algn="l">
              <a:lnSpc>
                <a:spcPct val="90000"/>
              </a:lnSpc>
              <a:spcBef>
                <a:spcPts val="0"/>
              </a:spcBef>
              <a:spcAft>
                <a:spcPts val="0"/>
              </a:spcAft>
              <a:buSzPts val="7200"/>
              <a:buNone/>
            </a:pPr>
            <a:r>
              <a:t/>
            </a:r>
            <a:endParaRPr sz="4000">
              <a:solidFill>
                <a:srgbClr val="000000"/>
              </a:solidFill>
            </a:endParaRPr>
          </a:p>
        </p:txBody>
      </p:sp>
      <p:sp>
        <p:nvSpPr>
          <p:cNvPr id="1471" name="Google Shape;1471;p31"/>
          <p:cNvSpPr/>
          <p:nvPr/>
        </p:nvSpPr>
        <p:spPr>
          <a:xfrm>
            <a:off x="7084" y="3655751"/>
            <a:ext cx="9144000" cy="148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2" name="Google Shape;1472;p31"/>
          <p:cNvPicPr preferRelativeResize="0"/>
          <p:nvPr/>
        </p:nvPicPr>
        <p:blipFill rotWithShape="1">
          <a:blip r:embed="rId4">
            <a:alphaModFix/>
          </a:blip>
          <a:srcRect b="0" l="0" r="0" t="0"/>
          <a:stretch/>
        </p:blipFill>
        <p:spPr>
          <a:xfrm>
            <a:off x="245148" y="3875515"/>
            <a:ext cx="1681898" cy="1041175"/>
          </a:xfrm>
          <a:prstGeom prst="rect">
            <a:avLst/>
          </a:prstGeom>
          <a:noFill/>
          <a:ln>
            <a:noFill/>
          </a:ln>
        </p:spPr>
      </p:pic>
      <p:sp>
        <p:nvSpPr>
          <p:cNvPr id="1473" name="Google Shape;1473;p31"/>
          <p:cNvSpPr/>
          <p:nvPr/>
        </p:nvSpPr>
        <p:spPr>
          <a:xfrm>
            <a:off x="5146885" y="2337367"/>
            <a:ext cx="4469892" cy="2812161"/>
          </a:xfrm>
          <a:custGeom>
            <a:rect b="b" l="l" r="r" t="t"/>
            <a:pathLst>
              <a:path extrusionOk="0" h="2305050" w="4267200">
                <a:moveTo>
                  <a:pt x="0" y="2313689"/>
                </a:moveTo>
                <a:lnTo>
                  <a:pt x="389458" y="1819894"/>
                </a:lnTo>
                <a:lnTo>
                  <a:pt x="837467" y="1688564"/>
                </a:lnTo>
                <a:lnTo>
                  <a:pt x="951957" y="1434351"/>
                </a:lnTo>
                <a:lnTo>
                  <a:pt x="1539345" y="1201331"/>
                </a:lnTo>
                <a:lnTo>
                  <a:pt x="1678724" y="1002211"/>
                </a:lnTo>
                <a:lnTo>
                  <a:pt x="1872863" y="866632"/>
                </a:lnTo>
                <a:lnTo>
                  <a:pt x="2204342" y="0"/>
                </a:lnTo>
                <a:lnTo>
                  <a:pt x="2234708" y="0"/>
                </a:lnTo>
                <a:lnTo>
                  <a:pt x="2390556" y="239592"/>
                </a:lnTo>
                <a:lnTo>
                  <a:pt x="2604602" y="413299"/>
                </a:lnTo>
                <a:lnTo>
                  <a:pt x="2699185" y="595484"/>
                </a:lnTo>
                <a:lnTo>
                  <a:pt x="3296527" y="993734"/>
                </a:lnTo>
                <a:lnTo>
                  <a:pt x="3336341" y="1442828"/>
                </a:lnTo>
                <a:lnTo>
                  <a:pt x="3554597" y="1542679"/>
                </a:lnTo>
                <a:lnTo>
                  <a:pt x="3933682" y="2040208"/>
                </a:lnTo>
                <a:lnTo>
                  <a:pt x="4267200" y="2313689"/>
                </a:lnTo>
                <a:lnTo>
                  <a:pt x="0" y="2313689"/>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74" name="Google Shape;1474;p31"/>
          <p:cNvSpPr/>
          <p:nvPr/>
        </p:nvSpPr>
        <p:spPr>
          <a:xfrm>
            <a:off x="5123607" y="2324608"/>
            <a:ext cx="2310289" cy="2812161"/>
          </a:xfrm>
          <a:custGeom>
            <a:rect b="b" l="l" r="r" t="t"/>
            <a:pathLst>
              <a:path extrusionOk="0" h="2305050" w="2200275">
                <a:moveTo>
                  <a:pt x="1828800" y="2313689"/>
                </a:moveTo>
                <a:lnTo>
                  <a:pt x="2081213" y="1951739"/>
                </a:lnTo>
                <a:lnTo>
                  <a:pt x="2009775" y="1785052"/>
                </a:lnTo>
                <a:lnTo>
                  <a:pt x="2204342" y="1596142"/>
                </a:lnTo>
                <a:lnTo>
                  <a:pt x="2057400" y="1537402"/>
                </a:lnTo>
                <a:lnTo>
                  <a:pt x="1898209" y="1385554"/>
                </a:lnTo>
                <a:lnTo>
                  <a:pt x="2054238" y="1086565"/>
                </a:lnTo>
                <a:lnTo>
                  <a:pt x="1916802" y="984952"/>
                </a:lnTo>
                <a:lnTo>
                  <a:pt x="2191036" y="665864"/>
                </a:lnTo>
                <a:lnTo>
                  <a:pt x="2133600" y="551564"/>
                </a:lnTo>
                <a:lnTo>
                  <a:pt x="2204342" y="0"/>
                </a:lnTo>
                <a:lnTo>
                  <a:pt x="1872863" y="866632"/>
                </a:lnTo>
                <a:lnTo>
                  <a:pt x="1678724" y="1002211"/>
                </a:lnTo>
                <a:lnTo>
                  <a:pt x="1539345" y="1201331"/>
                </a:lnTo>
                <a:lnTo>
                  <a:pt x="951957" y="1434351"/>
                </a:lnTo>
                <a:lnTo>
                  <a:pt x="837467" y="1688564"/>
                </a:lnTo>
                <a:lnTo>
                  <a:pt x="389458" y="1819894"/>
                </a:lnTo>
                <a:lnTo>
                  <a:pt x="0" y="2313689"/>
                </a:lnTo>
                <a:lnTo>
                  <a:pt x="1828800" y="2313689"/>
                </a:lnTo>
                <a:close/>
              </a:path>
            </a:pathLst>
          </a:custGeom>
          <a:solidFill>
            <a:srgbClr val="004B7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75" name="Google Shape;1475;p31"/>
          <p:cNvSpPr/>
          <p:nvPr/>
        </p:nvSpPr>
        <p:spPr>
          <a:xfrm>
            <a:off x="7581222" y="4490483"/>
            <a:ext cx="570071" cy="650748"/>
          </a:xfrm>
          <a:custGeom>
            <a:rect b="b" l="l" r="r" t="t"/>
            <a:pathLst>
              <a:path extrusionOk="0" h="533400" w="542925">
                <a:moveTo>
                  <a:pt x="104775" y="533400"/>
                </a:moveTo>
                <a:lnTo>
                  <a:pt x="57150" y="366713"/>
                </a:lnTo>
                <a:lnTo>
                  <a:pt x="80963" y="157163"/>
                </a:lnTo>
                <a:lnTo>
                  <a:pt x="0" y="0"/>
                </a:lnTo>
                <a:lnTo>
                  <a:pt x="190500" y="142875"/>
                </a:lnTo>
                <a:lnTo>
                  <a:pt x="238125" y="366713"/>
                </a:lnTo>
                <a:lnTo>
                  <a:pt x="547688" y="533400"/>
                </a:lnTo>
                <a:lnTo>
                  <a:pt x="104775" y="533400"/>
                </a:lnTo>
                <a:close/>
              </a:path>
            </a:pathLst>
          </a:custGeom>
          <a:solidFill>
            <a:srgbClr val="004B75"/>
          </a:solidFill>
          <a:ln cap="rnd" cmpd="sng" w="9525">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76" name="Google Shape;1476;p31"/>
          <p:cNvSpPr/>
          <p:nvPr/>
        </p:nvSpPr>
        <p:spPr>
          <a:xfrm>
            <a:off x="8113314" y="4497207"/>
            <a:ext cx="270034" cy="418338"/>
          </a:xfrm>
          <a:custGeom>
            <a:rect b="b" l="l" r="r" t="t"/>
            <a:pathLst>
              <a:path extrusionOk="0" h="342900" w="257175">
                <a:moveTo>
                  <a:pt x="0" y="0"/>
                </a:moveTo>
                <a:lnTo>
                  <a:pt x="261938" y="346558"/>
                </a:lnTo>
              </a:path>
            </a:pathLst>
          </a:custGeom>
          <a:noFill/>
          <a:ln cap="rnd" cmpd="sng" w="19050">
            <a:solidFill>
              <a:srgbClr val="004B75"/>
            </a:solidFill>
            <a:prstDash val="dashDot"/>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77" name="Google Shape;1477;p31"/>
          <p:cNvSpPr/>
          <p:nvPr/>
        </p:nvSpPr>
        <p:spPr>
          <a:xfrm>
            <a:off x="8113314" y="4209514"/>
            <a:ext cx="140018" cy="278892"/>
          </a:xfrm>
          <a:custGeom>
            <a:rect b="b" l="l" r="r" t="t"/>
            <a:pathLst>
              <a:path extrusionOk="0" h="228600" w="133350">
                <a:moveTo>
                  <a:pt x="138903" y="0"/>
                </a:moveTo>
                <a:lnTo>
                  <a:pt x="0" y="235744"/>
                </a:lnTo>
              </a:path>
            </a:pathLst>
          </a:custGeom>
          <a:noFill/>
          <a:ln cap="rnd" cmpd="sng" w="19050">
            <a:solidFill>
              <a:srgbClr val="004B75"/>
            </a:solidFill>
            <a:prstDash val="dashDot"/>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78" name="Google Shape;1478;p31"/>
          <p:cNvSpPr/>
          <p:nvPr/>
        </p:nvSpPr>
        <p:spPr>
          <a:xfrm>
            <a:off x="7688809" y="4011907"/>
            <a:ext cx="570071" cy="197549"/>
          </a:xfrm>
          <a:custGeom>
            <a:rect b="b" l="l" r="r" t="t"/>
            <a:pathLst>
              <a:path extrusionOk="0" h="161925" w="542925">
                <a:moveTo>
                  <a:pt x="0" y="0"/>
                </a:moveTo>
                <a:lnTo>
                  <a:pt x="542925" y="161925"/>
                </a:lnTo>
              </a:path>
            </a:pathLst>
          </a:custGeom>
          <a:noFill/>
          <a:ln cap="rnd" cmpd="sng" w="19050">
            <a:solidFill>
              <a:srgbClr val="004B75"/>
            </a:solidFill>
            <a:prstDash val="dashDot"/>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79" name="Google Shape;1479;p31"/>
          <p:cNvSpPr/>
          <p:nvPr/>
        </p:nvSpPr>
        <p:spPr>
          <a:xfrm>
            <a:off x="7688810" y="3866607"/>
            <a:ext cx="140018" cy="139446"/>
          </a:xfrm>
          <a:custGeom>
            <a:rect b="b" l="l" r="r" t="t"/>
            <a:pathLst>
              <a:path extrusionOk="0" h="114300" w="133350">
                <a:moveTo>
                  <a:pt x="138113" y="0"/>
                </a:moveTo>
                <a:lnTo>
                  <a:pt x="0" y="119063"/>
                </a:lnTo>
              </a:path>
            </a:pathLst>
          </a:custGeom>
          <a:noFill/>
          <a:ln cap="rnd" cmpd="sng" w="19050">
            <a:solidFill>
              <a:srgbClr val="004B75"/>
            </a:solidFill>
            <a:prstDash val="dashDot"/>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80" name="Google Shape;1480;p31"/>
          <p:cNvSpPr/>
          <p:nvPr/>
        </p:nvSpPr>
        <p:spPr>
          <a:xfrm>
            <a:off x="7681348" y="3652166"/>
            <a:ext cx="116681" cy="173665"/>
          </a:xfrm>
          <a:custGeom>
            <a:rect b="b" l="l" r="r" t="t"/>
            <a:pathLst>
              <a:path extrusionOk="0" h="371475" w="333375">
                <a:moveTo>
                  <a:pt x="0" y="0"/>
                </a:moveTo>
                <a:lnTo>
                  <a:pt x="333880" y="376238"/>
                </a:lnTo>
              </a:path>
            </a:pathLst>
          </a:custGeom>
          <a:noFill/>
          <a:ln cap="rnd" cmpd="sng" w="19050">
            <a:solidFill>
              <a:srgbClr val="004B75"/>
            </a:solidFill>
            <a:prstDash val="dashDot"/>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81" name="Google Shape;1481;p31"/>
          <p:cNvSpPr/>
          <p:nvPr/>
        </p:nvSpPr>
        <p:spPr>
          <a:xfrm>
            <a:off x="7653782" y="3182733"/>
            <a:ext cx="179189" cy="417600"/>
          </a:xfrm>
          <a:custGeom>
            <a:rect b="b" l="l" r="r" t="t"/>
            <a:pathLst>
              <a:path extrusionOk="0" h="180975" w="333375">
                <a:moveTo>
                  <a:pt x="339442" y="0"/>
                </a:moveTo>
                <a:lnTo>
                  <a:pt x="0" y="184147"/>
                </a:lnTo>
              </a:path>
            </a:pathLst>
          </a:custGeom>
          <a:noFill/>
          <a:ln cap="rnd" cmpd="sng" w="19050">
            <a:solidFill>
              <a:srgbClr val="004B75"/>
            </a:solidFill>
            <a:prstDash val="dashDot"/>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82" name="Google Shape;1482;p31"/>
          <p:cNvSpPr/>
          <p:nvPr/>
        </p:nvSpPr>
        <p:spPr>
          <a:xfrm>
            <a:off x="7833514" y="3008374"/>
            <a:ext cx="9900" cy="174308"/>
          </a:xfrm>
          <a:custGeom>
            <a:rect b="b" l="l" r="r" t="t"/>
            <a:pathLst>
              <a:path extrusionOk="0" h="142875" w="120000">
                <a:moveTo>
                  <a:pt x="0" y="0"/>
                </a:moveTo>
                <a:lnTo>
                  <a:pt x="53530" y="142875"/>
                </a:lnTo>
              </a:path>
            </a:pathLst>
          </a:custGeom>
          <a:noFill/>
          <a:ln cap="rnd" cmpd="sng" w="19050">
            <a:solidFill>
              <a:srgbClr val="004B75"/>
            </a:solidFill>
            <a:prstDash val="dashDot"/>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83" name="Google Shape;1483;p31"/>
          <p:cNvSpPr/>
          <p:nvPr/>
        </p:nvSpPr>
        <p:spPr>
          <a:xfrm>
            <a:off x="7529525" y="2730366"/>
            <a:ext cx="300038" cy="267272"/>
          </a:xfrm>
          <a:custGeom>
            <a:rect b="b" l="l" r="r" t="t"/>
            <a:pathLst>
              <a:path extrusionOk="0" h="219075" w="285750">
                <a:moveTo>
                  <a:pt x="0" y="0"/>
                </a:moveTo>
                <a:lnTo>
                  <a:pt x="289322" y="227809"/>
                </a:lnTo>
              </a:path>
            </a:pathLst>
          </a:custGeom>
          <a:noFill/>
          <a:ln cap="rnd" cmpd="sng" w="19050">
            <a:solidFill>
              <a:srgbClr val="004B75"/>
            </a:solidFill>
            <a:prstDash val="dashDot"/>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84" name="Google Shape;1484;p31"/>
          <p:cNvSpPr/>
          <p:nvPr/>
        </p:nvSpPr>
        <p:spPr>
          <a:xfrm>
            <a:off x="7432987" y="2324609"/>
            <a:ext cx="90011" cy="395097"/>
          </a:xfrm>
          <a:custGeom>
            <a:rect b="b" l="l" r="r" t="t"/>
            <a:pathLst>
              <a:path extrusionOk="0" h="323850" w="85725">
                <a:moveTo>
                  <a:pt x="0" y="0"/>
                </a:moveTo>
                <a:lnTo>
                  <a:pt x="91878" y="332489"/>
                </a:lnTo>
              </a:path>
            </a:pathLst>
          </a:custGeom>
          <a:noFill/>
          <a:ln cap="rnd" cmpd="sng" w="19050">
            <a:solidFill>
              <a:srgbClr val="004B75"/>
            </a:solidFill>
            <a:prstDash val="dashDot"/>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85" name="Google Shape;1485;p31"/>
          <p:cNvSpPr/>
          <p:nvPr/>
        </p:nvSpPr>
        <p:spPr>
          <a:xfrm>
            <a:off x="8353504" y="4879449"/>
            <a:ext cx="70009" cy="81343"/>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cap="rnd" cmpd="sng" w="9525">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86" name="Google Shape;1486;p31"/>
          <p:cNvSpPr/>
          <p:nvPr/>
        </p:nvSpPr>
        <p:spPr>
          <a:xfrm>
            <a:off x="8072573" y="4456523"/>
            <a:ext cx="80843" cy="81343"/>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cap="rnd" cmpd="sng" w="9525">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87" name="Google Shape;1487;p31"/>
          <p:cNvSpPr/>
          <p:nvPr/>
        </p:nvSpPr>
        <p:spPr>
          <a:xfrm>
            <a:off x="8080072" y="4456523"/>
            <a:ext cx="70009" cy="81343"/>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cap="flat" cmpd="sng" w="19050">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88" name="Google Shape;1488;p31"/>
          <p:cNvSpPr/>
          <p:nvPr/>
        </p:nvSpPr>
        <p:spPr>
          <a:xfrm>
            <a:off x="8213404" y="4168830"/>
            <a:ext cx="80843" cy="81343"/>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cap="rnd" cmpd="sng" w="9525">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89" name="Google Shape;1489;p31"/>
          <p:cNvSpPr/>
          <p:nvPr/>
        </p:nvSpPr>
        <p:spPr>
          <a:xfrm>
            <a:off x="8220662" y="4168830"/>
            <a:ext cx="70009" cy="81343"/>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cap="flat" cmpd="sng" w="19050">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90" name="Google Shape;1490;p31"/>
          <p:cNvSpPr/>
          <p:nvPr/>
        </p:nvSpPr>
        <p:spPr>
          <a:xfrm>
            <a:off x="7650095" y="3971223"/>
            <a:ext cx="80843" cy="81343"/>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cap="rnd" cmpd="sng" w="9525">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91" name="Google Shape;1491;p31"/>
          <p:cNvSpPr/>
          <p:nvPr/>
        </p:nvSpPr>
        <p:spPr>
          <a:xfrm>
            <a:off x="7655567" y="3971223"/>
            <a:ext cx="70009" cy="81343"/>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cap="flat" cmpd="sng" w="19050">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92" name="Google Shape;1492;p31"/>
          <p:cNvSpPr/>
          <p:nvPr/>
        </p:nvSpPr>
        <p:spPr>
          <a:xfrm>
            <a:off x="7788068" y="3825924"/>
            <a:ext cx="80843" cy="81343"/>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cap="rnd" cmpd="sng" w="9525">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93" name="Google Shape;1493;p31"/>
          <p:cNvSpPr/>
          <p:nvPr/>
        </p:nvSpPr>
        <p:spPr>
          <a:xfrm>
            <a:off x="7793540" y="3825924"/>
            <a:ext cx="70009" cy="81343"/>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cap="flat" cmpd="sng" w="19050">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94" name="Google Shape;1494;p31"/>
          <p:cNvSpPr/>
          <p:nvPr/>
        </p:nvSpPr>
        <p:spPr>
          <a:xfrm>
            <a:off x="7600463" y="3578916"/>
            <a:ext cx="80843" cy="81343"/>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chemeClr val="lt1"/>
          </a:solidFill>
          <a:ln cap="flat" cmpd="sng" w="19050">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95" name="Google Shape;1495;p31"/>
          <p:cNvSpPr/>
          <p:nvPr/>
        </p:nvSpPr>
        <p:spPr>
          <a:xfrm>
            <a:off x="7804740" y="3142050"/>
            <a:ext cx="70009" cy="81344"/>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cap="rnd" cmpd="sng" w="9525">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96" name="Google Shape;1496;p31"/>
          <p:cNvSpPr/>
          <p:nvPr/>
        </p:nvSpPr>
        <p:spPr>
          <a:xfrm>
            <a:off x="7799268" y="3142050"/>
            <a:ext cx="80843" cy="81344"/>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cap="flat" cmpd="sng" w="19050">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97" name="Google Shape;1497;p31"/>
          <p:cNvSpPr/>
          <p:nvPr/>
        </p:nvSpPr>
        <p:spPr>
          <a:xfrm>
            <a:off x="7488787" y="2689680"/>
            <a:ext cx="69294" cy="81344"/>
          </a:xfrm>
          <a:custGeom>
            <a:rect b="b" l="l" r="r" t="t"/>
            <a:pathLst>
              <a:path extrusionOk="0" h="66675" w="5715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cap="rnd" cmpd="sng" w="9525">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98" name="Google Shape;1498;p31"/>
          <p:cNvSpPr/>
          <p:nvPr/>
        </p:nvSpPr>
        <p:spPr>
          <a:xfrm>
            <a:off x="7494497" y="2689680"/>
            <a:ext cx="60007" cy="81344"/>
          </a:xfrm>
          <a:custGeom>
            <a:rect b="b" l="l" r="r" t="t"/>
            <a:pathLst>
              <a:path extrusionOk="0" h="66675" w="5715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cap="flat" cmpd="sng" w="19050">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499" name="Google Shape;1499;p31"/>
          <p:cNvSpPr/>
          <p:nvPr/>
        </p:nvSpPr>
        <p:spPr>
          <a:xfrm>
            <a:off x="7793011" y="2967693"/>
            <a:ext cx="80843" cy="81344"/>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cap="rnd" cmpd="sng" w="9525">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500" name="Google Shape;1500;p31"/>
          <p:cNvSpPr/>
          <p:nvPr/>
        </p:nvSpPr>
        <p:spPr>
          <a:xfrm>
            <a:off x="7798485" y="2967693"/>
            <a:ext cx="70009" cy="81344"/>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cap="flat" cmpd="sng" w="19050">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501" name="Google Shape;1501;p31"/>
          <p:cNvSpPr/>
          <p:nvPr/>
        </p:nvSpPr>
        <p:spPr>
          <a:xfrm>
            <a:off x="7434141" y="1797509"/>
            <a:ext cx="432054" cy="208026"/>
          </a:xfrm>
          <a:custGeom>
            <a:rect b="b" l="l" r="r" t="t"/>
            <a:pathLst>
              <a:path extrusionOk="0" h="247650" w="514350">
                <a:moveTo>
                  <a:pt x="0" y="0"/>
                </a:moveTo>
                <a:lnTo>
                  <a:pt x="0" y="251193"/>
                </a:lnTo>
                <a:lnTo>
                  <a:pt x="514455" y="251193"/>
                </a:lnTo>
                <a:lnTo>
                  <a:pt x="335966" y="125597"/>
                </a:lnTo>
                <a:lnTo>
                  <a:pt x="514455" y="0"/>
                </a:lnTo>
                <a:lnTo>
                  <a:pt x="0" y="0"/>
                </a:lnTo>
                <a:close/>
              </a:path>
            </a:pathLst>
          </a:custGeom>
          <a:solidFill>
            <a:srgbClr val="004B7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502" name="Google Shape;1502;p31"/>
          <p:cNvSpPr/>
          <p:nvPr/>
        </p:nvSpPr>
        <p:spPr>
          <a:xfrm>
            <a:off x="7434141" y="1769631"/>
            <a:ext cx="24003" cy="560070"/>
          </a:xfrm>
          <a:custGeom>
            <a:rect b="b" l="l" r="r" t="t"/>
            <a:pathLst>
              <a:path extrusionOk="0" h="666750" w="28575">
                <a:moveTo>
                  <a:pt x="0" y="0"/>
                </a:moveTo>
                <a:lnTo>
                  <a:pt x="30366" y="0"/>
                </a:lnTo>
                <a:lnTo>
                  <a:pt x="30366" y="668512"/>
                </a:lnTo>
                <a:lnTo>
                  <a:pt x="0" y="668512"/>
                </a:lnTo>
                <a:close/>
              </a:path>
            </a:pathLst>
          </a:custGeom>
          <a:solidFill>
            <a:srgbClr val="1A1A1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503" name="Google Shape;1503;p31"/>
          <p:cNvSpPr/>
          <p:nvPr/>
        </p:nvSpPr>
        <p:spPr>
          <a:xfrm>
            <a:off x="7431047" y="2302774"/>
            <a:ext cx="56007" cy="56007"/>
          </a:xfrm>
          <a:custGeom>
            <a:rect b="b" l="l" r="r" t="t"/>
            <a:pathLst>
              <a:path extrusionOk="0" h="66675" w="66675">
                <a:moveTo>
                  <a:pt x="66675" y="33347"/>
                </a:moveTo>
                <a:cubicBezTo>
                  <a:pt x="66675" y="51749"/>
                  <a:pt x="51749" y="66684"/>
                  <a:pt x="33338" y="66684"/>
                </a:cubicBezTo>
                <a:cubicBezTo>
                  <a:pt x="14926" y="66684"/>
                  <a:pt x="0" y="51749"/>
                  <a:pt x="0" y="33347"/>
                </a:cubicBezTo>
                <a:cubicBezTo>
                  <a:pt x="0" y="14926"/>
                  <a:pt x="14926" y="0"/>
                  <a:pt x="33338" y="0"/>
                </a:cubicBezTo>
                <a:cubicBezTo>
                  <a:pt x="51749" y="0"/>
                  <a:pt x="66675" y="14926"/>
                  <a:pt x="66675" y="33347"/>
                </a:cubicBezTo>
                <a:close/>
              </a:path>
            </a:pathLst>
          </a:custGeom>
          <a:solidFill>
            <a:srgbClr val="FFFFFF"/>
          </a:solidFill>
          <a:ln cap="rnd" cmpd="sng" w="9525">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504" name="Google Shape;1504;p31"/>
          <p:cNvSpPr/>
          <p:nvPr/>
        </p:nvSpPr>
        <p:spPr>
          <a:xfrm>
            <a:off x="7426522" y="2302774"/>
            <a:ext cx="56007" cy="56007"/>
          </a:xfrm>
          <a:custGeom>
            <a:rect b="b" l="l" r="r" t="t"/>
            <a:pathLst>
              <a:path extrusionOk="0" h="66675" w="66675">
                <a:moveTo>
                  <a:pt x="66675" y="33347"/>
                </a:moveTo>
                <a:cubicBezTo>
                  <a:pt x="66675" y="51749"/>
                  <a:pt x="51749" y="66684"/>
                  <a:pt x="33338" y="66684"/>
                </a:cubicBezTo>
                <a:cubicBezTo>
                  <a:pt x="14926" y="66684"/>
                  <a:pt x="0" y="51749"/>
                  <a:pt x="0" y="33347"/>
                </a:cubicBezTo>
                <a:cubicBezTo>
                  <a:pt x="0" y="14926"/>
                  <a:pt x="14926" y="0"/>
                  <a:pt x="33338" y="0"/>
                </a:cubicBezTo>
                <a:cubicBezTo>
                  <a:pt x="51749" y="0"/>
                  <a:pt x="66675" y="14926"/>
                  <a:pt x="66675" y="33347"/>
                </a:cubicBezTo>
                <a:close/>
              </a:path>
            </a:pathLst>
          </a:custGeom>
          <a:noFill/>
          <a:ln cap="flat" cmpd="sng" w="19050">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
        <p:nvSpPr>
          <p:cNvPr id="1505" name="Google Shape;1505;p31"/>
          <p:cNvSpPr/>
          <p:nvPr/>
        </p:nvSpPr>
        <p:spPr>
          <a:xfrm>
            <a:off x="8352069" y="4879790"/>
            <a:ext cx="70009" cy="81343"/>
          </a:xfrm>
          <a:custGeom>
            <a:rect b="b" l="l" r="r" t="t"/>
            <a:pathLst>
              <a:path extrusionOk="0" h="66675" w="66675">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cap="flat" cmpd="sng" w="19050">
            <a:solidFill>
              <a:srgbClr val="004B7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4B7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255e97366d2_0_0"/>
          <p:cNvSpPr/>
          <p:nvPr/>
        </p:nvSpPr>
        <p:spPr>
          <a:xfrm>
            <a:off x="621195" y="516835"/>
            <a:ext cx="934200" cy="934200"/>
          </a:xfrm>
          <a:prstGeom prst="ellipse">
            <a:avLst/>
          </a:prstGeom>
          <a:solidFill>
            <a:srgbClr val="0025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de-DE" sz="4000" u="none" cap="none" strike="noStrike">
                <a:solidFill>
                  <a:schemeClr val="lt1"/>
                </a:solidFill>
                <a:latin typeface="Arial"/>
                <a:ea typeface="Arial"/>
                <a:cs typeface="Arial"/>
                <a:sym typeface="Arial"/>
              </a:rPr>
              <a:t>2</a:t>
            </a:r>
            <a:endParaRPr b="0" i="0" sz="1400" u="none" cap="none" strike="noStrike">
              <a:solidFill>
                <a:schemeClr val="lt1"/>
              </a:solidFill>
              <a:latin typeface="Arial"/>
              <a:ea typeface="Arial"/>
              <a:cs typeface="Arial"/>
              <a:sym typeface="Arial"/>
            </a:endParaRPr>
          </a:p>
        </p:txBody>
      </p:sp>
      <p:sp>
        <p:nvSpPr>
          <p:cNvPr id="830" name="Google Shape;830;g255e97366d2_0_0"/>
          <p:cNvSpPr txBox="1"/>
          <p:nvPr/>
        </p:nvSpPr>
        <p:spPr>
          <a:xfrm>
            <a:off x="644457" y="1530108"/>
            <a:ext cx="8523000" cy="1302300"/>
          </a:xfrm>
          <a:prstGeom prst="rect">
            <a:avLst/>
          </a:prstGeom>
          <a:noFill/>
          <a:ln>
            <a:noFill/>
          </a:ln>
        </p:spPr>
        <p:txBody>
          <a:bodyPr anchorCtr="0" anchor="t" bIns="35100" lIns="67500" spcFirstLastPara="1" rIns="67500" wrap="square" tIns="35100">
            <a:spAutoFit/>
          </a:bodyPr>
          <a:lstStyle/>
          <a:p>
            <a:pPr indent="0" lvl="0" marL="0" marR="0" rtl="0" algn="l">
              <a:lnSpc>
                <a:spcPct val="100000"/>
              </a:lnSpc>
              <a:spcBef>
                <a:spcPts val="0"/>
              </a:spcBef>
              <a:spcAft>
                <a:spcPts val="0"/>
              </a:spcAft>
              <a:buClr>
                <a:srgbClr val="000000"/>
              </a:buClr>
              <a:buSzPts val="4000"/>
              <a:buFont typeface="Arial"/>
              <a:buNone/>
            </a:pPr>
            <a:r>
              <a:rPr b="1" i="0" lang="de-DE" sz="4000" u="none" cap="none" strike="noStrike">
                <a:solidFill>
                  <a:schemeClr val="lt1"/>
                </a:solidFill>
                <a:latin typeface="Arial"/>
                <a:ea typeface="Arial"/>
                <a:cs typeface="Arial"/>
                <a:sym typeface="Arial"/>
              </a:rPr>
              <a:t>Bedeutung einer </a:t>
            </a:r>
            <a:br>
              <a:rPr b="1" i="0" lang="de-DE" sz="4000" u="none" cap="none" strike="noStrike">
                <a:solidFill>
                  <a:schemeClr val="lt1"/>
                </a:solidFill>
                <a:latin typeface="Arial"/>
                <a:ea typeface="Arial"/>
                <a:cs typeface="Arial"/>
                <a:sym typeface="Arial"/>
              </a:rPr>
            </a:br>
            <a:r>
              <a:rPr b="1" i="0" lang="de-DE" sz="4000" u="none" cap="none" strike="noStrike">
                <a:solidFill>
                  <a:schemeClr val="lt1"/>
                </a:solidFill>
                <a:latin typeface="Arial"/>
                <a:ea typeface="Arial"/>
                <a:cs typeface="Arial"/>
                <a:sym typeface="Arial"/>
              </a:rPr>
              <a:t>digitaltauglichen Gesetzgebung</a:t>
            </a:r>
            <a:endParaRPr b="1" i="0" sz="40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2f106efcfbc_0_0"/>
          <p:cNvSpPr txBox="1"/>
          <p:nvPr/>
        </p:nvSpPr>
        <p:spPr>
          <a:xfrm>
            <a:off x="899592" y="1314665"/>
            <a:ext cx="7823400" cy="2508900"/>
          </a:xfrm>
          <a:prstGeom prst="rect">
            <a:avLst/>
          </a:prstGeom>
          <a:noFill/>
          <a:ln>
            <a:noFill/>
          </a:ln>
        </p:spPr>
        <p:txBody>
          <a:bodyPr anchorCtr="0" anchor="t" bIns="68525" lIns="68525" spcFirstLastPara="1" rIns="68525" wrap="square" tIns="68525">
            <a:spAutoFit/>
          </a:bodyPr>
          <a:lstStyle/>
          <a:p>
            <a:pPr indent="0" lvl="0" marL="0" rtl="0" algn="l">
              <a:spcBef>
                <a:spcPts val="0"/>
              </a:spcBef>
              <a:spcAft>
                <a:spcPts val="0"/>
              </a:spcAft>
              <a:buClr>
                <a:schemeClr val="accent5"/>
              </a:buClr>
              <a:buSzPts val="1100"/>
              <a:buFont typeface="Arial"/>
              <a:buNone/>
            </a:pPr>
            <a:r>
              <a:rPr b="1" lang="de-DE" sz="3600">
                <a:solidFill>
                  <a:schemeClr val="dk1"/>
                </a:solidFill>
              </a:rPr>
              <a:t>Politische Vorhaben sind in der Umsetzung digitale Angebote.</a:t>
            </a:r>
            <a:endParaRPr b="1" sz="3600">
              <a:solidFill>
                <a:schemeClr val="dk1"/>
              </a:solidFill>
            </a:endParaRPr>
          </a:p>
          <a:p>
            <a:pPr indent="0" lvl="0" marL="0" rtl="0" algn="l">
              <a:spcBef>
                <a:spcPts val="0"/>
              </a:spcBef>
              <a:spcAft>
                <a:spcPts val="0"/>
              </a:spcAft>
              <a:buClr>
                <a:schemeClr val="accent5"/>
              </a:buClr>
              <a:buSzPts val="1100"/>
              <a:buFont typeface="Arial"/>
              <a:buNone/>
            </a:pPr>
            <a:r>
              <a:t/>
            </a:r>
            <a:endParaRPr b="1" sz="3600">
              <a:solidFill>
                <a:schemeClr val="dk1"/>
              </a:solidFill>
            </a:endParaRPr>
          </a:p>
          <a:p>
            <a:pPr indent="0" lvl="0" marL="0" rtl="0" algn="l">
              <a:spcBef>
                <a:spcPts val="0"/>
              </a:spcBef>
              <a:spcAft>
                <a:spcPts val="0"/>
              </a:spcAft>
              <a:buClr>
                <a:schemeClr val="accent5"/>
              </a:buClr>
              <a:buSzPts val="1100"/>
              <a:buFont typeface="Arial"/>
              <a:buNone/>
            </a:pPr>
            <a:r>
              <a:rPr lang="de-DE" sz="2300">
                <a:solidFill>
                  <a:schemeClr val="dk1"/>
                </a:solidFill>
              </a:rPr>
              <a:t>Wie gut das Angebot funktioniert, bewerten die Normadressaten. Und damit bewerten sie auch die Politik.</a:t>
            </a:r>
            <a:endParaRPr sz="2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Digital Service 16:9">
  <a:themeElements>
    <a:clrScheme name="Simple Light">
      <a:dk1>
        <a:srgbClr val="434343"/>
      </a:dk1>
      <a:lt1>
        <a:srgbClr val="FFFFFF"/>
      </a:lt1>
      <a:dk2>
        <a:srgbClr val="473D48"/>
      </a:dk2>
      <a:lt2>
        <a:srgbClr val="DDDBDE"/>
      </a:lt2>
      <a:accent1>
        <a:srgbClr val="287DFA"/>
      </a:accent1>
      <a:accent2>
        <a:srgbClr val="0000FF"/>
      </a:accent2>
      <a:accent3>
        <a:srgbClr val="5298FB"/>
      </a:accent3>
      <a:accent4>
        <a:srgbClr val="7EB1FC"/>
      </a:accent4>
      <a:accent5>
        <a:srgbClr val="A9CBFD"/>
      </a:accent5>
      <a:accent6>
        <a:srgbClr val="D4E5FE"/>
      </a:accent6>
      <a:hlink>
        <a:srgbClr val="000D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7_DE_BE1154_16x9_CF3">
  <a:themeElements>
    <a:clrScheme name="OZG-Farben">
      <a:dk1>
        <a:srgbClr val="004B76"/>
      </a:dk1>
      <a:lt1>
        <a:srgbClr val="FFFFFF"/>
      </a:lt1>
      <a:dk2>
        <a:srgbClr val="004B76"/>
      </a:dk2>
      <a:lt2>
        <a:srgbClr val="80CDEC"/>
      </a:lt2>
      <a:accent1>
        <a:srgbClr val="66B692"/>
      </a:accent1>
      <a:accent2>
        <a:srgbClr val="F7BB3D"/>
      </a:accent2>
      <a:accent3>
        <a:srgbClr val="D77360"/>
      </a:accent3>
      <a:accent4>
        <a:srgbClr val="FFC000"/>
      </a:accent4>
      <a:accent5>
        <a:srgbClr val="000000"/>
      </a:accent5>
      <a:accent6>
        <a:srgbClr val="FFFFFF"/>
      </a:accent6>
      <a:hlink>
        <a:srgbClr val="D77360"/>
      </a:hlink>
      <a:folHlink>
        <a:srgbClr val="D773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igital Service 16:9">
  <a:themeElements>
    <a:clrScheme name="Simple Light">
      <a:dk1>
        <a:srgbClr val="434343"/>
      </a:dk1>
      <a:lt1>
        <a:srgbClr val="FFFFFF"/>
      </a:lt1>
      <a:dk2>
        <a:srgbClr val="473D48"/>
      </a:dk2>
      <a:lt2>
        <a:srgbClr val="DDDBDE"/>
      </a:lt2>
      <a:accent1>
        <a:srgbClr val="287DFA"/>
      </a:accent1>
      <a:accent2>
        <a:srgbClr val="0000FF"/>
      </a:accent2>
      <a:accent3>
        <a:srgbClr val="5298FB"/>
      </a:accent3>
      <a:accent4>
        <a:srgbClr val="7EB1FC"/>
      </a:accent4>
      <a:accent5>
        <a:srgbClr val="A9CBFD"/>
      </a:accent5>
      <a:accent6>
        <a:srgbClr val="D4E5FE"/>
      </a:accent6>
      <a:hlink>
        <a:srgbClr val="000D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6_DE_BE1154_16x9_CF3">
  <a:themeElements>
    <a:clrScheme name="OZG-Farben">
      <a:dk1>
        <a:srgbClr val="004B76"/>
      </a:dk1>
      <a:lt1>
        <a:srgbClr val="FFFFFF"/>
      </a:lt1>
      <a:dk2>
        <a:srgbClr val="004B76"/>
      </a:dk2>
      <a:lt2>
        <a:srgbClr val="80CDEC"/>
      </a:lt2>
      <a:accent1>
        <a:srgbClr val="66B692"/>
      </a:accent1>
      <a:accent2>
        <a:srgbClr val="F7BB3D"/>
      </a:accent2>
      <a:accent3>
        <a:srgbClr val="D77360"/>
      </a:accent3>
      <a:accent4>
        <a:srgbClr val="FFC000"/>
      </a:accent4>
      <a:accent5>
        <a:srgbClr val="000000"/>
      </a:accent5>
      <a:accent6>
        <a:srgbClr val="FFFFFF"/>
      </a:accent6>
      <a:hlink>
        <a:srgbClr val="D77360"/>
      </a:hlink>
      <a:folHlink>
        <a:srgbClr val="D773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Daedelow, Romy</dc:creator>
</cp:coreProperties>
</file>